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0104100" cy="11309350"/>
  <p:notesSz cx="20104100" cy="1130935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presProps" Target="presProps.xml" /><Relationship Id="rId11" Type="http://schemas.openxmlformats.org/officeDocument/2006/relationships/viewProps" Target="viewProps.xml" /><Relationship Id="rId12" Type="http://schemas.openxmlformats.org/officeDocument/2006/relationships/theme" Target="theme/theme1.xml" /><Relationship Id="rId13" Type="http://schemas.openxmlformats.org/officeDocument/2006/relationships/tableStyles" Target="tableStyles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tags" Target="tags/tag151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Blank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  <p:custDataLst>
              <p:tags r:id="rId2"/>
            </p:custDataLst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  <p:custDataLst>
              <p:tags r:id="rId3"/>
            </p:custDataLst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  <p:custDataLst>
              <p:tags r:id="rId4"/>
            </p:custDataLst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5.xml" /><Relationship Id="rId3" Type="http://schemas.openxmlformats.org/officeDocument/2006/relationships/tags" Target="../tags/tag6.xml" /><Relationship Id="rId4" Type="http://schemas.openxmlformats.org/officeDocument/2006/relationships/tags" Target="../tags/tag7.xml" /><Relationship Id="rId5" Type="http://schemas.openxmlformats.org/officeDocument/2006/relationships/tags" Target="../tags/tag8.xml" /><Relationship Id="rId6" Type="http://schemas.openxmlformats.org/officeDocument/2006/relationships/tags" Target="../tags/tag9.xml" /><Relationship Id="rId7" Type="http://schemas.openxmlformats.org/officeDocument/2006/relationships/tags" Target="../tags/tag10.xml" /><Relationship Id="rId8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05205" y="452374"/>
            <a:ext cx="18093689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005205" y="2601150"/>
            <a:ext cx="18093689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  <p:custDataLst>
              <p:tags r:id="rId5"/>
            </p:custDataLst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  <p:custDataLst>
              <p:tags r:id="rId6"/>
            </p:custDataLst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  <p:custDataLst>
              <p:tags r:id="rId7"/>
            </p:custDataLst>
          </p:nvPr>
        </p:nvSpPr>
        <p:spPr>
          <a:xfrm>
            <a:off x="14474954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6.xml" /><Relationship Id="rId11" Type="http://schemas.openxmlformats.org/officeDocument/2006/relationships/tags" Target="../tags/tag17.xml" /><Relationship Id="rId12" Type="http://schemas.openxmlformats.org/officeDocument/2006/relationships/image" Target="../media/image4.png" /><Relationship Id="rId13" Type="http://schemas.openxmlformats.org/officeDocument/2006/relationships/tags" Target="../tags/tag18.xml" /><Relationship Id="rId14" Type="http://schemas.openxmlformats.org/officeDocument/2006/relationships/image" Target="../media/image5.png" /><Relationship Id="rId15" Type="http://schemas.openxmlformats.org/officeDocument/2006/relationships/tags" Target="../tags/tag19.xml" /><Relationship Id="rId16" Type="http://schemas.openxmlformats.org/officeDocument/2006/relationships/image" Target="../media/image6.png" /><Relationship Id="rId17" Type="http://schemas.openxmlformats.org/officeDocument/2006/relationships/tags" Target="../tags/tag20.xml" /><Relationship Id="rId18" Type="http://schemas.openxmlformats.org/officeDocument/2006/relationships/image" Target="../media/image7.png" /><Relationship Id="rId2" Type="http://schemas.openxmlformats.org/officeDocument/2006/relationships/tags" Target="../tags/tag11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5" Type="http://schemas.openxmlformats.org/officeDocument/2006/relationships/image" Target="../media/image1.jpeg" /><Relationship Id="rId6" Type="http://schemas.openxmlformats.org/officeDocument/2006/relationships/tags" Target="../tags/tag14.xml" /><Relationship Id="rId7" Type="http://schemas.openxmlformats.org/officeDocument/2006/relationships/image" Target="../media/image2.png" /><Relationship Id="rId8" Type="http://schemas.openxmlformats.org/officeDocument/2006/relationships/tags" Target="../tags/tag15.xml" /><Relationship Id="rId9" Type="http://schemas.openxmlformats.org/officeDocument/2006/relationships/image" Target="../media/image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21.xml" /><Relationship Id="rId3" Type="http://schemas.openxmlformats.org/officeDocument/2006/relationships/tags" Target="../tags/tag22.xml" /><Relationship Id="rId4" Type="http://schemas.openxmlformats.org/officeDocument/2006/relationships/image" Target="../media/image8.png" /><Relationship Id="rId5" Type="http://schemas.openxmlformats.org/officeDocument/2006/relationships/tags" Target="../tags/tag23.xml" /><Relationship Id="rId6" Type="http://schemas.openxmlformats.org/officeDocument/2006/relationships/tags" Target="../tags/tag24.xml" /><Relationship Id="rId7" Type="http://schemas.openxmlformats.org/officeDocument/2006/relationships/image" Target="../media/image9.png" /><Relationship Id="rId8" Type="http://schemas.openxmlformats.org/officeDocument/2006/relationships/tags" Target="../tags/tag25.xml" /><Relationship Id="rId9" Type="http://schemas.openxmlformats.org/officeDocument/2006/relationships/image" Target="../media/image10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2.png" /><Relationship Id="rId11" Type="http://schemas.openxmlformats.org/officeDocument/2006/relationships/tags" Target="../tags/tag33.xml" /><Relationship Id="rId12" Type="http://schemas.openxmlformats.org/officeDocument/2006/relationships/image" Target="../media/image13.png" /><Relationship Id="rId13" Type="http://schemas.openxmlformats.org/officeDocument/2006/relationships/tags" Target="../tags/tag34.xml" /><Relationship Id="rId14" Type="http://schemas.openxmlformats.org/officeDocument/2006/relationships/image" Target="../media/image14.png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tags" Target="../tags/tag29.xml" /><Relationship Id="rId6" Type="http://schemas.openxmlformats.org/officeDocument/2006/relationships/image" Target="../media/image11.png" /><Relationship Id="rId7" Type="http://schemas.openxmlformats.org/officeDocument/2006/relationships/tags" Target="../tags/tag30.xml" /><Relationship Id="rId8" Type="http://schemas.openxmlformats.org/officeDocument/2006/relationships/tags" Target="../tags/tag31.xml" /><Relationship Id="rId9" Type="http://schemas.openxmlformats.org/officeDocument/2006/relationships/tags" Target="../tags/tag32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1.xml" /><Relationship Id="rId11" Type="http://schemas.openxmlformats.org/officeDocument/2006/relationships/image" Target="../media/image17.png" /><Relationship Id="rId12" Type="http://schemas.openxmlformats.org/officeDocument/2006/relationships/tags" Target="../tags/tag42.xml" /><Relationship Id="rId13" Type="http://schemas.openxmlformats.org/officeDocument/2006/relationships/image" Target="../media/image18.png" /><Relationship Id="rId14" Type="http://schemas.openxmlformats.org/officeDocument/2006/relationships/tags" Target="../tags/tag43.xml" /><Relationship Id="rId15" Type="http://schemas.openxmlformats.org/officeDocument/2006/relationships/image" Target="../media/image19.png" /><Relationship Id="rId2" Type="http://schemas.openxmlformats.org/officeDocument/2006/relationships/tags" Target="../tags/tag35.xml" /><Relationship Id="rId3" Type="http://schemas.openxmlformats.org/officeDocument/2006/relationships/tags" Target="../tags/tag36.xml" /><Relationship Id="rId4" Type="http://schemas.openxmlformats.org/officeDocument/2006/relationships/tags" Target="../tags/tag37.xml" /><Relationship Id="rId5" Type="http://schemas.openxmlformats.org/officeDocument/2006/relationships/tags" Target="../tags/tag38.xml" /><Relationship Id="rId6" Type="http://schemas.openxmlformats.org/officeDocument/2006/relationships/tags" Target="../tags/tag39.xml" /><Relationship Id="rId7" Type="http://schemas.openxmlformats.org/officeDocument/2006/relationships/image" Target="../media/image15.png" /><Relationship Id="rId8" Type="http://schemas.openxmlformats.org/officeDocument/2006/relationships/tags" Target="../tags/tag40.xml" /><Relationship Id="rId9" Type="http://schemas.openxmlformats.org/officeDocument/2006/relationships/image" Target="../media/image16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23.png" /><Relationship Id="rId11" Type="http://schemas.openxmlformats.org/officeDocument/2006/relationships/tags" Target="../tags/tag49.xml" /><Relationship Id="rId12" Type="http://schemas.openxmlformats.org/officeDocument/2006/relationships/image" Target="../media/image24.jpeg" /><Relationship Id="rId13" Type="http://schemas.openxmlformats.org/officeDocument/2006/relationships/tags" Target="../tags/tag50.xml" /><Relationship Id="rId14" Type="http://schemas.openxmlformats.org/officeDocument/2006/relationships/image" Target="../media/image25.png" /><Relationship Id="rId15" Type="http://schemas.openxmlformats.org/officeDocument/2006/relationships/tags" Target="../tags/tag51.xml" /><Relationship Id="rId16" Type="http://schemas.openxmlformats.org/officeDocument/2006/relationships/image" Target="../media/image26.jpeg" /><Relationship Id="rId17" Type="http://schemas.openxmlformats.org/officeDocument/2006/relationships/tags" Target="../tags/tag52.xml" /><Relationship Id="rId18" Type="http://schemas.openxmlformats.org/officeDocument/2006/relationships/tags" Target="../tags/tag53.xml" /><Relationship Id="rId19" Type="http://schemas.openxmlformats.org/officeDocument/2006/relationships/image" Target="../media/image27.png" /><Relationship Id="rId2" Type="http://schemas.openxmlformats.org/officeDocument/2006/relationships/tags" Target="../tags/tag44.xml" /><Relationship Id="rId20" Type="http://schemas.openxmlformats.org/officeDocument/2006/relationships/tags" Target="../tags/tag54.xml" /><Relationship Id="rId3" Type="http://schemas.openxmlformats.org/officeDocument/2006/relationships/tags" Target="../tags/tag45.xml" /><Relationship Id="rId4" Type="http://schemas.openxmlformats.org/officeDocument/2006/relationships/image" Target="../media/image20.png" /><Relationship Id="rId5" Type="http://schemas.openxmlformats.org/officeDocument/2006/relationships/tags" Target="../tags/tag46.xml" /><Relationship Id="rId6" Type="http://schemas.openxmlformats.org/officeDocument/2006/relationships/image" Target="../media/image21.png" /><Relationship Id="rId7" Type="http://schemas.openxmlformats.org/officeDocument/2006/relationships/tags" Target="../tags/tag47.xml" /><Relationship Id="rId8" Type="http://schemas.openxmlformats.org/officeDocument/2006/relationships/image" Target="../media/image22.jpeg" /><Relationship Id="rId9" Type="http://schemas.openxmlformats.org/officeDocument/2006/relationships/tags" Target="../tags/tag48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1.xml" /><Relationship Id="rId100" Type="http://schemas.openxmlformats.org/officeDocument/2006/relationships/tags" Target="../tags/tag121.xml" /><Relationship Id="rId101" Type="http://schemas.openxmlformats.org/officeDocument/2006/relationships/tags" Target="../tags/tag122.xml" /><Relationship Id="rId102" Type="http://schemas.openxmlformats.org/officeDocument/2006/relationships/image" Target="../media/image60.png" /><Relationship Id="rId103" Type="http://schemas.openxmlformats.org/officeDocument/2006/relationships/tags" Target="../tags/tag123.xml" /><Relationship Id="rId104" Type="http://schemas.openxmlformats.org/officeDocument/2006/relationships/image" Target="../media/image61.png" /><Relationship Id="rId105" Type="http://schemas.openxmlformats.org/officeDocument/2006/relationships/tags" Target="../tags/tag124.xml" /><Relationship Id="rId106" Type="http://schemas.openxmlformats.org/officeDocument/2006/relationships/image" Target="../media/image62.png" /><Relationship Id="rId107" Type="http://schemas.openxmlformats.org/officeDocument/2006/relationships/tags" Target="../tags/tag125.xml" /><Relationship Id="rId108" Type="http://schemas.openxmlformats.org/officeDocument/2006/relationships/tags" Target="../tags/tag126.xml" /><Relationship Id="rId109" Type="http://schemas.openxmlformats.org/officeDocument/2006/relationships/tags" Target="../tags/tag127.xml" /><Relationship Id="rId11" Type="http://schemas.openxmlformats.org/officeDocument/2006/relationships/image" Target="../media/image30.png" /><Relationship Id="rId110" Type="http://schemas.openxmlformats.org/officeDocument/2006/relationships/image" Target="../media/image63.png" /><Relationship Id="rId111" Type="http://schemas.openxmlformats.org/officeDocument/2006/relationships/tags" Target="../tags/tag128.xml" /><Relationship Id="rId112" Type="http://schemas.openxmlformats.org/officeDocument/2006/relationships/tags" Target="../tags/tag129.xml" /><Relationship Id="rId113" Type="http://schemas.openxmlformats.org/officeDocument/2006/relationships/tags" Target="../tags/tag130.xml" /><Relationship Id="rId114" Type="http://schemas.openxmlformats.org/officeDocument/2006/relationships/tags" Target="../tags/tag131.xml" /><Relationship Id="rId115" Type="http://schemas.openxmlformats.org/officeDocument/2006/relationships/tags" Target="../tags/tag132.xml" /><Relationship Id="rId116" Type="http://schemas.openxmlformats.org/officeDocument/2006/relationships/image" Target="../media/image64.png" /><Relationship Id="rId117" Type="http://schemas.openxmlformats.org/officeDocument/2006/relationships/tags" Target="../tags/tag133.xml" /><Relationship Id="rId118" Type="http://schemas.openxmlformats.org/officeDocument/2006/relationships/tags" Target="../tags/tag134.xml" /><Relationship Id="rId119" Type="http://schemas.openxmlformats.org/officeDocument/2006/relationships/tags" Target="../tags/tag135.xml" /><Relationship Id="rId12" Type="http://schemas.openxmlformats.org/officeDocument/2006/relationships/tags" Target="../tags/tag62.xml" /><Relationship Id="rId120" Type="http://schemas.openxmlformats.org/officeDocument/2006/relationships/image" Target="../media/image65.png" /><Relationship Id="rId121" Type="http://schemas.openxmlformats.org/officeDocument/2006/relationships/tags" Target="../tags/tag136.xml" /><Relationship Id="rId122" Type="http://schemas.openxmlformats.org/officeDocument/2006/relationships/image" Target="../media/image66.png" /><Relationship Id="rId123" Type="http://schemas.openxmlformats.org/officeDocument/2006/relationships/tags" Target="../tags/tag137.xml" /><Relationship Id="rId124" Type="http://schemas.openxmlformats.org/officeDocument/2006/relationships/tags" Target="../tags/tag138.xml" /><Relationship Id="rId125" Type="http://schemas.openxmlformats.org/officeDocument/2006/relationships/image" Target="../media/image67.png" /><Relationship Id="rId126" Type="http://schemas.openxmlformats.org/officeDocument/2006/relationships/tags" Target="../tags/tag139.xml" /><Relationship Id="rId127" Type="http://schemas.openxmlformats.org/officeDocument/2006/relationships/image" Target="../media/image68.png" /><Relationship Id="rId128" Type="http://schemas.openxmlformats.org/officeDocument/2006/relationships/tags" Target="../tags/tag140.xml" /><Relationship Id="rId129" Type="http://schemas.openxmlformats.org/officeDocument/2006/relationships/tags" Target="../tags/tag141.xml" /><Relationship Id="rId13" Type="http://schemas.openxmlformats.org/officeDocument/2006/relationships/image" Target="../media/image31.png" /><Relationship Id="rId130" Type="http://schemas.openxmlformats.org/officeDocument/2006/relationships/image" Target="../media/image69.png" /><Relationship Id="rId131" Type="http://schemas.openxmlformats.org/officeDocument/2006/relationships/tags" Target="../tags/tag142.xml" /><Relationship Id="rId132" Type="http://schemas.openxmlformats.org/officeDocument/2006/relationships/image" Target="../media/image70.png" /><Relationship Id="rId133" Type="http://schemas.openxmlformats.org/officeDocument/2006/relationships/tags" Target="../tags/tag143.xml" /><Relationship Id="rId134" Type="http://schemas.openxmlformats.org/officeDocument/2006/relationships/image" Target="../media/image71.png" /><Relationship Id="rId135" Type="http://schemas.openxmlformats.org/officeDocument/2006/relationships/tags" Target="../tags/tag144.xml" /><Relationship Id="rId136" Type="http://schemas.openxmlformats.org/officeDocument/2006/relationships/tags" Target="../tags/tag145.xml" /><Relationship Id="rId137" Type="http://schemas.openxmlformats.org/officeDocument/2006/relationships/image" Target="../media/image72.png" /><Relationship Id="rId138" Type="http://schemas.openxmlformats.org/officeDocument/2006/relationships/tags" Target="../tags/tag146.xml" /><Relationship Id="rId139" Type="http://schemas.openxmlformats.org/officeDocument/2006/relationships/tags" Target="../tags/tag147.xml" /><Relationship Id="rId14" Type="http://schemas.openxmlformats.org/officeDocument/2006/relationships/tags" Target="../tags/tag63.xml" /><Relationship Id="rId140" Type="http://schemas.openxmlformats.org/officeDocument/2006/relationships/tags" Target="../tags/tag148.xml" /><Relationship Id="rId15" Type="http://schemas.openxmlformats.org/officeDocument/2006/relationships/tags" Target="../tags/tag64.xml" /><Relationship Id="rId16" Type="http://schemas.openxmlformats.org/officeDocument/2006/relationships/image" Target="../media/image32.png" /><Relationship Id="rId17" Type="http://schemas.openxmlformats.org/officeDocument/2006/relationships/tags" Target="../tags/tag65.xml" /><Relationship Id="rId18" Type="http://schemas.openxmlformats.org/officeDocument/2006/relationships/image" Target="../media/image33.png" /><Relationship Id="rId19" Type="http://schemas.openxmlformats.org/officeDocument/2006/relationships/tags" Target="../tags/tag66.xml" /><Relationship Id="rId2" Type="http://schemas.openxmlformats.org/officeDocument/2006/relationships/tags" Target="../tags/tag55.xml" /><Relationship Id="rId20" Type="http://schemas.openxmlformats.org/officeDocument/2006/relationships/tags" Target="../tags/tag67.xml" /><Relationship Id="rId21" Type="http://schemas.openxmlformats.org/officeDocument/2006/relationships/image" Target="../media/image34.png" /><Relationship Id="rId22" Type="http://schemas.openxmlformats.org/officeDocument/2006/relationships/tags" Target="../tags/tag68.xml" /><Relationship Id="rId23" Type="http://schemas.openxmlformats.org/officeDocument/2006/relationships/tags" Target="../tags/tag69.xml" /><Relationship Id="rId24" Type="http://schemas.openxmlformats.org/officeDocument/2006/relationships/tags" Target="../tags/tag70.xml" /><Relationship Id="rId25" Type="http://schemas.openxmlformats.org/officeDocument/2006/relationships/image" Target="../media/image35.png" /><Relationship Id="rId26" Type="http://schemas.openxmlformats.org/officeDocument/2006/relationships/tags" Target="../tags/tag71.xml" /><Relationship Id="rId27" Type="http://schemas.openxmlformats.org/officeDocument/2006/relationships/image" Target="../media/image36.png" /><Relationship Id="rId28" Type="http://schemas.openxmlformats.org/officeDocument/2006/relationships/tags" Target="../tags/tag72.xml" /><Relationship Id="rId29" Type="http://schemas.openxmlformats.org/officeDocument/2006/relationships/tags" Target="../tags/tag73.xml" /><Relationship Id="rId3" Type="http://schemas.openxmlformats.org/officeDocument/2006/relationships/tags" Target="../tags/tag56.xml" /><Relationship Id="rId30" Type="http://schemas.openxmlformats.org/officeDocument/2006/relationships/tags" Target="../tags/tag74.xml" /><Relationship Id="rId31" Type="http://schemas.openxmlformats.org/officeDocument/2006/relationships/tags" Target="../tags/tag75.xml" /><Relationship Id="rId32" Type="http://schemas.openxmlformats.org/officeDocument/2006/relationships/tags" Target="../tags/tag76.xml" /><Relationship Id="rId33" Type="http://schemas.openxmlformats.org/officeDocument/2006/relationships/image" Target="../media/image37.png" /><Relationship Id="rId34" Type="http://schemas.openxmlformats.org/officeDocument/2006/relationships/tags" Target="../tags/tag77.xml" /><Relationship Id="rId35" Type="http://schemas.openxmlformats.org/officeDocument/2006/relationships/image" Target="../media/image38.png" /><Relationship Id="rId36" Type="http://schemas.openxmlformats.org/officeDocument/2006/relationships/tags" Target="../tags/tag78.xml" /><Relationship Id="rId37" Type="http://schemas.openxmlformats.org/officeDocument/2006/relationships/tags" Target="../tags/tag79.xml" /><Relationship Id="rId38" Type="http://schemas.openxmlformats.org/officeDocument/2006/relationships/tags" Target="../tags/tag80.xml" /><Relationship Id="rId39" Type="http://schemas.openxmlformats.org/officeDocument/2006/relationships/tags" Target="../tags/tag81.xml" /><Relationship Id="rId4" Type="http://schemas.openxmlformats.org/officeDocument/2006/relationships/tags" Target="../tags/tag57.xml" /><Relationship Id="rId40" Type="http://schemas.openxmlformats.org/officeDocument/2006/relationships/image" Target="../media/image39.png" /><Relationship Id="rId41" Type="http://schemas.openxmlformats.org/officeDocument/2006/relationships/tags" Target="../tags/tag82.xml" /><Relationship Id="rId42" Type="http://schemas.openxmlformats.org/officeDocument/2006/relationships/image" Target="../media/image40.png" /><Relationship Id="rId43" Type="http://schemas.openxmlformats.org/officeDocument/2006/relationships/tags" Target="../tags/tag83.xml" /><Relationship Id="rId44" Type="http://schemas.openxmlformats.org/officeDocument/2006/relationships/tags" Target="../tags/tag84.xml" /><Relationship Id="rId45" Type="http://schemas.openxmlformats.org/officeDocument/2006/relationships/tags" Target="../tags/tag85.xml" /><Relationship Id="rId46" Type="http://schemas.openxmlformats.org/officeDocument/2006/relationships/tags" Target="../tags/tag86.xml" /><Relationship Id="rId47" Type="http://schemas.openxmlformats.org/officeDocument/2006/relationships/image" Target="../media/image41.png" /><Relationship Id="rId48" Type="http://schemas.openxmlformats.org/officeDocument/2006/relationships/tags" Target="../tags/tag87.xml" /><Relationship Id="rId49" Type="http://schemas.openxmlformats.org/officeDocument/2006/relationships/image" Target="../media/image42.png" /><Relationship Id="rId5" Type="http://schemas.openxmlformats.org/officeDocument/2006/relationships/tags" Target="../tags/tag58.xml" /><Relationship Id="rId50" Type="http://schemas.openxmlformats.org/officeDocument/2006/relationships/tags" Target="../tags/tag88.xml" /><Relationship Id="rId51" Type="http://schemas.openxmlformats.org/officeDocument/2006/relationships/tags" Target="../tags/tag89.xml" /><Relationship Id="rId52" Type="http://schemas.openxmlformats.org/officeDocument/2006/relationships/image" Target="../media/image43.png" /><Relationship Id="rId53" Type="http://schemas.openxmlformats.org/officeDocument/2006/relationships/tags" Target="../tags/tag90.xml" /><Relationship Id="rId54" Type="http://schemas.openxmlformats.org/officeDocument/2006/relationships/image" Target="../media/image44.png" /><Relationship Id="rId55" Type="http://schemas.openxmlformats.org/officeDocument/2006/relationships/tags" Target="../tags/tag91.xml" /><Relationship Id="rId56" Type="http://schemas.openxmlformats.org/officeDocument/2006/relationships/image" Target="../media/image45.png" /><Relationship Id="rId57" Type="http://schemas.openxmlformats.org/officeDocument/2006/relationships/tags" Target="../tags/tag92.xml" /><Relationship Id="rId58" Type="http://schemas.openxmlformats.org/officeDocument/2006/relationships/tags" Target="../tags/tag93.xml" /><Relationship Id="rId59" Type="http://schemas.openxmlformats.org/officeDocument/2006/relationships/image" Target="../media/image46.png" /><Relationship Id="rId6" Type="http://schemas.openxmlformats.org/officeDocument/2006/relationships/image" Target="../media/image28.png" /><Relationship Id="rId60" Type="http://schemas.openxmlformats.org/officeDocument/2006/relationships/tags" Target="../tags/tag94.xml" /><Relationship Id="rId61" Type="http://schemas.openxmlformats.org/officeDocument/2006/relationships/tags" Target="../tags/tag95.xml" /><Relationship Id="rId62" Type="http://schemas.openxmlformats.org/officeDocument/2006/relationships/tags" Target="../tags/tag96.xml" /><Relationship Id="rId63" Type="http://schemas.openxmlformats.org/officeDocument/2006/relationships/tags" Target="../tags/tag97.xml" /><Relationship Id="rId64" Type="http://schemas.openxmlformats.org/officeDocument/2006/relationships/tags" Target="../tags/tag98.xml" /><Relationship Id="rId65" Type="http://schemas.openxmlformats.org/officeDocument/2006/relationships/image" Target="../media/image47.png" /><Relationship Id="rId66" Type="http://schemas.openxmlformats.org/officeDocument/2006/relationships/tags" Target="../tags/tag99.xml" /><Relationship Id="rId67" Type="http://schemas.openxmlformats.org/officeDocument/2006/relationships/tags" Target="../tags/tag100.xml" /><Relationship Id="rId68" Type="http://schemas.openxmlformats.org/officeDocument/2006/relationships/tags" Target="../tags/tag101.xml" /><Relationship Id="rId69" Type="http://schemas.openxmlformats.org/officeDocument/2006/relationships/image" Target="../media/image48.png" /><Relationship Id="rId7" Type="http://schemas.openxmlformats.org/officeDocument/2006/relationships/tags" Target="../tags/tag59.xml" /><Relationship Id="rId70" Type="http://schemas.openxmlformats.org/officeDocument/2006/relationships/tags" Target="../tags/tag102.xml" /><Relationship Id="rId71" Type="http://schemas.openxmlformats.org/officeDocument/2006/relationships/image" Target="../media/image49.png" /><Relationship Id="rId72" Type="http://schemas.openxmlformats.org/officeDocument/2006/relationships/tags" Target="../tags/tag103.xml" /><Relationship Id="rId73" Type="http://schemas.openxmlformats.org/officeDocument/2006/relationships/tags" Target="../tags/tag104.xml" /><Relationship Id="rId74" Type="http://schemas.openxmlformats.org/officeDocument/2006/relationships/image" Target="../media/image50.png" /><Relationship Id="rId75" Type="http://schemas.openxmlformats.org/officeDocument/2006/relationships/tags" Target="../tags/tag105.xml" /><Relationship Id="rId76" Type="http://schemas.openxmlformats.org/officeDocument/2006/relationships/image" Target="../media/image51.png" /><Relationship Id="rId77" Type="http://schemas.openxmlformats.org/officeDocument/2006/relationships/tags" Target="../tags/tag106.xml" /><Relationship Id="rId78" Type="http://schemas.openxmlformats.org/officeDocument/2006/relationships/tags" Target="../tags/tag107.xml" /><Relationship Id="rId79" Type="http://schemas.openxmlformats.org/officeDocument/2006/relationships/image" Target="../media/image52.png" /><Relationship Id="rId8" Type="http://schemas.openxmlformats.org/officeDocument/2006/relationships/image" Target="../media/image29.png" /><Relationship Id="rId80" Type="http://schemas.openxmlformats.org/officeDocument/2006/relationships/tags" Target="../tags/tag108.xml" /><Relationship Id="rId81" Type="http://schemas.openxmlformats.org/officeDocument/2006/relationships/image" Target="../media/image53.png" /><Relationship Id="rId82" Type="http://schemas.openxmlformats.org/officeDocument/2006/relationships/tags" Target="../tags/tag109.xml" /><Relationship Id="rId83" Type="http://schemas.openxmlformats.org/officeDocument/2006/relationships/image" Target="../media/image54.png" /><Relationship Id="rId84" Type="http://schemas.openxmlformats.org/officeDocument/2006/relationships/tags" Target="../tags/tag110.xml" /><Relationship Id="rId85" Type="http://schemas.openxmlformats.org/officeDocument/2006/relationships/tags" Target="../tags/tag111.xml" /><Relationship Id="rId86" Type="http://schemas.openxmlformats.org/officeDocument/2006/relationships/image" Target="../media/image55.png" /><Relationship Id="rId87" Type="http://schemas.openxmlformats.org/officeDocument/2006/relationships/tags" Target="../tags/tag112.xml" /><Relationship Id="rId88" Type="http://schemas.openxmlformats.org/officeDocument/2006/relationships/tags" Target="../tags/tag113.xml" /><Relationship Id="rId89" Type="http://schemas.openxmlformats.org/officeDocument/2006/relationships/tags" Target="../tags/tag114.xml" /><Relationship Id="rId9" Type="http://schemas.openxmlformats.org/officeDocument/2006/relationships/tags" Target="../tags/tag60.xml" /><Relationship Id="rId90" Type="http://schemas.openxmlformats.org/officeDocument/2006/relationships/tags" Target="../tags/tag115.xml" /><Relationship Id="rId91" Type="http://schemas.openxmlformats.org/officeDocument/2006/relationships/tags" Target="../tags/tag116.xml" /><Relationship Id="rId92" Type="http://schemas.openxmlformats.org/officeDocument/2006/relationships/image" Target="../media/image56.png" /><Relationship Id="rId93" Type="http://schemas.openxmlformats.org/officeDocument/2006/relationships/tags" Target="../tags/tag117.xml" /><Relationship Id="rId94" Type="http://schemas.openxmlformats.org/officeDocument/2006/relationships/image" Target="../media/image57.png" /><Relationship Id="rId95" Type="http://schemas.openxmlformats.org/officeDocument/2006/relationships/tags" Target="../tags/tag118.xml" /><Relationship Id="rId96" Type="http://schemas.openxmlformats.org/officeDocument/2006/relationships/tags" Target="../tags/tag119.xml" /><Relationship Id="rId97" Type="http://schemas.openxmlformats.org/officeDocument/2006/relationships/image" Target="../media/image58.png" /><Relationship Id="rId98" Type="http://schemas.openxmlformats.org/officeDocument/2006/relationships/tags" Target="../tags/tag120.xml" /><Relationship Id="rId99" Type="http://schemas.openxmlformats.org/officeDocument/2006/relationships/image" Target="../media/image5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49.xml" /><Relationship Id="rId3" Type="http://schemas.openxmlformats.org/officeDocument/2006/relationships/image" Target="../media/image73.png" /><Relationship Id="rId4" Type="http://schemas.openxmlformats.org/officeDocument/2006/relationships/tags" Target="../tags/tag150.xml" /><Relationship Id="rId5" Type="http://schemas.openxmlformats.org/officeDocument/2006/relationships/video" Target="../media/media1.mp4" /><Relationship Id="rId6" Type="http://schemas.microsoft.com/office/2007/relationships/media" Target="../media/media1.mp4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20104100" cy="11308715"/>
            <a:chExt cx="20104100" cy="11308715"/>
          </a:xfrm>
        </p:grpSpPr>
        <p:sp>
          <p:nvSpPr>
            <p:cNvPr id="3" name="object 3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20104098" cy="11308556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>
              <p:custDataLst>
                <p:tags r:id="rId6"/>
              </p:custDataLst>
            </p:nvPr>
          </p:nvSpPr>
          <p:spPr>
            <a:xfrm>
              <a:off x="5532397" y="3605335"/>
              <a:ext cx="11213689" cy="1697958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>
              <p:custDataLst>
                <p:tags r:id="rId8"/>
              </p:custDataLst>
            </p:nvPr>
          </p:nvSpPr>
          <p:spPr>
            <a:xfrm>
              <a:off x="3549630" y="3643857"/>
              <a:ext cx="1758962" cy="159442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>
              <p:custDataLst>
                <p:tags r:id="rId10"/>
              </p:custDataLst>
            </p:nvPr>
          </p:nvSpPr>
          <p:spPr>
            <a:xfrm>
              <a:off x="3591513" y="3643857"/>
              <a:ext cx="1675764" cy="1510665"/>
            </a:xfrm>
            <a:custGeom>
              <a:rect l="l" t="t" r="r" b="b"/>
              <a:pathLst>
                <a:path w="1675764" h="1510664">
                  <a:moveTo>
                    <a:pt x="437279" y="0"/>
                  </a:moveTo>
                  <a:lnTo>
                    <a:pt x="387852" y="2961"/>
                  </a:lnTo>
                  <a:lnTo>
                    <a:pt x="339433" y="11720"/>
                  </a:lnTo>
                  <a:lnTo>
                    <a:pt x="292449" y="26089"/>
                  </a:lnTo>
                  <a:lnTo>
                    <a:pt x="247327" y="45881"/>
                  </a:lnTo>
                  <a:lnTo>
                    <a:pt x="204495" y="70909"/>
                  </a:lnTo>
                  <a:lnTo>
                    <a:pt x="164380" y="100985"/>
                  </a:lnTo>
                  <a:lnTo>
                    <a:pt x="127409" y="135922"/>
                  </a:lnTo>
                  <a:lnTo>
                    <a:pt x="94651" y="175226"/>
                  </a:lnTo>
                  <a:lnTo>
                    <a:pt x="66454" y="217833"/>
                  </a:lnTo>
                  <a:lnTo>
                    <a:pt x="42995" y="263295"/>
                  </a:lnTo>
                  <a:lnTo>
                    <a:pt x="24445" y="311162"/>
                  </a:lnTo>
                  <a:lnTo>
                    <a:pt x="10980" y="360985"/>
                  </a:lnTo>
                  <a:lnTo>
                    <a:pt x="2774" y="412314"/>
                  </a:lnTo>
                  <a:lnTo>
                    <a:pt x="0" y="464702"/>
                  </a:lnTo>
                  <a:lnTo>
                    <a:pt x="2774" y="517089"/>
                  </a:lnTo>
                  <a:lnTo>
                    <a:pt x="10980" y="568418"/>
                  </a:lnTo>
                  <a:lnTo>
                    <a:pt x="24445" y="618241"/>
                  </a:lnTo>
                  <a:lnTo>
                    <a:pt x="42995" y="666108"/>
                  </a:lnTo>
                  <a:lnTo>
                    <a:pt x="66454" y="711571"/>
                  </a:lnTo>
                  <a:lnTo>
                    <a:pt x="94651" y="754179"/>
                  </a:lnTo>
                  <a:lnTo>
                    <a:pt x="127409" y="793485"/>
                  </a:lnTo>
                  <a:lnTo>
                    <a:pt x="778136" y="1484818"/>
                  </a:lnTo>
                  <a:lnTo>
                    <a:pt x="813224" y="1506897"/>
                  </a:lnTo>
                  <a:lnTo>
                    <a:pt x="837597" y="1510587"/>
                  </a:lnTo>
                  <a:lnTo>
                    <a:pt x="845836" y="1510207"/>
                  </a:lnTo>
                  <a:lnTo>
                    <a:pt x="884296" y="1495835"/>
                  </a:lnTo>
                  <a:lnTo>
                    <a:pt x="1075213" y="1295545"/>
                  </a:lnTo>
                  <a:lnTo>
                    <a:pt x="837597" y="1295545"/>
                  </a:lnTo>
                  <a:lnTo>
                    <a:pt x="246332" y="667304"/>
                  </a:lnTo>
                  <a:lnTo>
                    <a:pt x="212655" y="623519"/>
                  </a:lnTo>
                  <a:lnTo>
                    <a:pt x="187879" y="574086"/>
                  </a:lnTo>
                  <a:lnTo>
                    <a:pt x="172587" y="520500"/>
                  </a:lnTo>
                  <a:lnTo>
                    <a:pt x="167361" y="464258"/>
                  </a:lnTo>
                  <a:lnTo>
                    <a:pt x="172587" y="408017"/>
                  </a:lnTo>
                  <a:lnTo>
                    <a:pt x="187879" y="354432"/>
                  </a:lnTo>
                  <a:lnTo>
                    <a:pt x="212655" y="305000"/>
                  </a:lnTo>
                  <a:lnTo>
                    <a:pt x="246332" y="261217"/>
                  </a:lnTo>
                  <a:lnTo>
                    <a:pt x="287223" y="225567"/>
                  </a:lnTo>
                  <a:lnTo>
                    <a:pt x="333917" y="199145"/>
                  </a:lnTo>
                  <a:lnTo>
                    <a:pt x="384595" y="182974"/>
                  </a:lnTo>
                  <a:lnTo>
                    <a:pt x="437279" y="177680"/>
                  </a:lnTo>
                  <a:lnTo>
                    <a:pt x="786506" y="177680"/>
                  </a:lnTo>
                  <a:lnTo>
                    <a:pt x="747148" y="135922"/>
                  </a:lnTo>
                  <a:lnTo>
                    <a:pt x="710178" y="100985"/>
                  </a:lnTo>
                  <a:lnTo>
                    <a:pt x="670064" y="70909"/>
                  </a:lnTo>
                  <a:lnTo>
                    <a:pt x="627232" y="45881"/>
                  </a:lnTo>
                  <a:lnTo>
                    <a:pt x="582110" y="26089"/>
                  </a:lnTo>
                  <a:lnTo>
                    <a:pt x="535126" y="11720"/>
                  </a:lnTo>
                  <a:lnTo>
                    <a:pt x="486707" y="2961"/>
                  </a:lnTo>
                  <a:lnTo>
                    <a:pt x="437279" y="0"/>
                  </a:lnTo>
                  <a:close/>
                </a:path>
                <a:path w="1675764" h="1510664">
                  <a:moveTo>
                    <a:pt x="1584127" y="180643"/>
                  </a:moveTo>
                  <a:lnTo>
                    <a:pt x="1237920" y="180643"/>
                  </a:lnTo>
                  <a:lnTo>
                    <a:pt x="1290451" y="185956"/>
                  </a:lnTo>
                  <a:lnTo>
                    <a:pt x="1340662" y="201525"/>
                  </a:lnTo>
                  <a:lnTo>
                    <a:pt x="1387239" y="226796"/>
                  </a:lnTo>
                  <a:lnTo>
                    <a:pt x="1428867" y="261217"/>
                  </a:lnTo>
                  <a:lnTo>
                    <a:pt x="1462542" y="305000"/>
                  </a:lnTo>
                  <a:lnTo>
                    <a:pt x="1487318" y="354432"/>
                  </a:lnTo>
                  <a:lnTo>
                    <a:pt x="1502611" y="408017"/>
                  </a:lnTo>
                  <a:lnTo>
                    <a:pt x="1507838" y="464258"/>
                  </a:lnTo>
                  <a:lnTo>
                    <a:pt x="1502611" y="520500"/>
                  </a:lnTo>
                  <a:lnTo>
                    <a:pt x="1487318" y="574086"/>
                  </a:lnTo>
                  <a:lnTo>
                    <a:pt x="1462542" y="623519"/>
                  </a:lnTo>
                  <a:lnTo>
                    <a:pt x="1428867" y="667304"/>
                  </a:lnTo>
                  <a:lnTo>
                    <a:pt x="837597" y="1295545"/>
                  </a:lnTo>
                  <a:lnTo>
                    <a:pt x="1075213" y="1295545"/>
                  </a:lnTo>
                  <a:lnTo>
                    <a:pt x="1547785" y="793485"/>
                  </a:lnTo>
                  <a:lnTo>
                    <a:pt x="1580542" y="754179"/>
                  </a:lnTo>
                  <a:lnTo>
                    <a:pt x="1608738" y="711571"/>
                  </a:lnTo>
                  <a:lnTo>
                    <a:pt x="1632198" y="666108"/>
                  </a:lnTo>
                  <a:lnTo>
                    <a:pt x="1650748" y="618241"/>
                  </a:lnTo>
                  <a:lnTo>
                    <a:pt x="1664213" y="568418"/>
                  </a:lnTo>
                  <a:lnTo>
                    <a:pt x="1672420" y="517089"/>
                  </a:lnTo>
                  <a:lnTo>
                    <a:pt x="1675195" y="464702"/>
                  </a:lnTo>
                  <a:lnTo>
                    <a:pt x="1672420" y="412314"/>
                  </a:lnTo>
                  <a:lnTo>
                    <a:pt x="1664213" y="360985"/>
                  </a:lnTo>
                  <a:lnTo>
                    <a:pt x="1650748" y="311162"/>
                  </a:lnTo>
                  <a:lnTo>
                    <a:pt x="1632198" y="263295"/>
                  </a:lnTo>
                  <a:lnTo>
                    <a:pt x="1608738" y="217833"/>
                  </a:lnTo>
                  <a:lnTo>
                    <a:pt x="1584127" y="180643"/>
                  </a:lnTo>
                  <a:close/>
                </a:path>
                <a:path w="1675764" h="1510664">
                  <a:moveTo>
                    <a:pt x="786506" y="177680"/>
                  </a:moveTo>
                  <a:lnTo>
                    <a:pt x="437279" y="177680"/>
                  </a:lnTo>
                  <a:lnTo>
                    <a:pt x="463777" y="178947"/>
                  </a:lnTo>
                  <a:lnTo>
                    <a:pt x="489963" y="182974"/>
                  </a:lnTo>
                  <a:lnTo>
                    <a:pt x="540641" y="199145"/>
                  </a:lnTo>
                  <a:lnTo>
                    <a:pt x="587335" y="225567"/>
                  </a:lnTo>
                  <a:lnTo>
                    <a:pt x="628225" y="261217"/>
                  </a:lnTo>
                  <a:lnTo>
                    <a:pt x="778136" y="421159"/>
                  </a:lnTo>
                  <a:lnTo>
                    <a:pt x="784244" y="427081"/>
                  </a:lnTo>
                  <a:lnTo>
                    <a:pt x="821174" y="445720"/>
                  </a:lnTo>
                  <a:lnTo>
                    <a:pt x="837597" y="447441"/>
                  </a:lnTo>
                  <a:lnTo>
                    <a:pt x="845859" y="447009"/>
                  </a:lnTo>
                  <a:lnTo>
                    <a:pt x="884339" y="432320"/>
                  </a:lnTo>
                  <a:lnTo>
                    <a:pt x="1046969" y="261217"/>
                  </a:lnTo>
                  <a:lnTo>
                    <a:pt x="1082437" y="231888"/>
                  </a:lnTo>
                  <a:lnTo>
                    <a:pt x="837597" y="231888"/>
                  </a:lnTo>
                  <a:lnTo>
                    <a:pt x="786506" y="177680"/>
                  </a:lnTo>
                  <a:close/>
                </a:path>
                <a:path w="1675764" h="1510664">
                  <a:moveTo>
                    <a:pt x="1237920" y="0"/>
                  </a:moveTo>
                  <a:lnTo>
                    <a:pt x="1188492" y="2961"/>
                  </a:lnTo>
                  <a:lnTo>
                    <a:pt x="1140072" y="11720"/>
                  </a:lnTo>
                  <a:lnTo>
                    <a:pt x="1093087" y="26089"/>
                  </a:lnTo>
                  <a:lnTo>
                    <a:pt x="1047964" y="45881"/>
                  </a:lnTo>
                  <a:lnTo>
                    <a:pt x="1005132" y="70909"/>
                  </a:lnTo>
                  <a:lnTo>
                    <a:pt x="965016" y="100985"/>
                  </a:lnTo>
                  <a:lnTo>
                    <a:pt x="928046" y="135922"/>
                  </a:lnTo>
                  <a:lnTo>
                    <a:pt x="837597" y="231888"/>
                  </a:lnTo>
                  <a:lnTo>
                    <a:pt x="1082437" y="231888"/>
                  </a:lnTo>
                  <a:lnTo>
                    <a:pt x="1088594" y="226796"/>
                  </a:lnTo>
                  <a:lnTo>
                    <a:pt x="1135170" y="201525"/>
                  </a:lnTo>
                  <a:lnTo>
                    <a:pt x="1185383" y="185956"/>
                  </a:lnTo>
                  <a:lnTo>
                    <a:pt x="1237920" y="180643"/>
                  </a:lnTo>
                  <a:lnTo>
                    <a:pt x="1584127" y="180643"/>
                  </a:lnTo>
                  <a:lnTo>
                    <a:pt x="1580542" y="175226"/>
                  </a:lnTo>
                  <a:lnTo>
                    <a:pt x="1547785" y="135922"/>
                  </a:lnTo>
                  <a:lnTo>
                    <a:pt x="1510815" y="100985"/>
                  </a:lnTo>
                  <a:lnTo>
                    <a:pt x="1470701" y="70909"/>
                  </a:lnTo>
                  <a:lnTo>
                    <a:pt x="1427868" y="45881"/>
                  </a:lnTo>
                  <a:lnTo>
                    <a:pt x="1382746" y="26089"/>
                  </a:lnTo>
                  <a:lnTo>
                    <a:pt x="1335762" y="11720"/>
                  </a:lnTo>
                  <a:lnTo>
                    <a:pt x="1287344" y="2961"/>
                  </a:lnTo>
                  <a:lnTo>
                    <a:pt x="1237920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>
              <p:custDataLst>
                <p:tags r:id="rId11"/>
              </p:custDataLst>
            </p:nvPr>
          </p:nvSpPr>
          <p:spPr>
            <a:xfrm>
              <a:off x="5931149" y="5978394"/>
              <a:ext cx="8264188" cy="538371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>
              <p:custDataLst>
                <p:tags r:id="rId13"/>
              </p:custDataLst>
            </p:nvPr>
          </p:nvSpPr>
          <p:spPr>
            <a:xfrm>
              <a:off x="5973032" y="5978394"/>
              <a:ext cx="8180410" cy="454603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>
              <p:custDataLst>
                <p:tags r:id="rId15"/>
              </p:custDataLst>
            </p:nvPr>
          </p:nvSpPr>
          <p:spPr>
            <a:xfrm>
              <a:off x="12167168" y="9800749"/>
              <a:ext cx="7455270" cy="1005204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>
              <p:custDataLst>
                <p:tags r:id="rId17"/>
              </p:custDataLst>
            </p:nvPr>
          </p:nvSpPr>
          <p:spPr>
            <a:xfrm>
              <a:off x="18533467" y="502602"/>
              <a:ext cx="1088972" cy="1078501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object 2"/>
          <p:cNvSpPr/>
          <p:nvPr>
            <p:custDataLst>
              <p:tags r:id="rId3"/>
            </p:custDataLst>
          </p:nvPr>
        </p:nvSpPr>
        <p:spPr>
          <a:xfrm>
            <a:off x="539342" y="1508645"/>
            <a:ext cx="6607057" cy="8189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>
            <p:custDataLst>
              <p:tags r:id="rId5"/>
            </p:custDataLst>
          </p:nvPr>
        </p:nvGrpSpPr>
        <p:grpSpPr>
          <a:xfrm>
            <a:off x="518141" y="0"/>
            <a:ext cx="19586575" cy="11308715"/>
            <a:chOff x="518141" y="0"/>
            <a:chExt cx="19586575" cy="11308715"/>
          </a:xfrm>
        </p:grpSpPr>
        <p:sp>
          <p:nvSpPr>
            <p:cNvPr id="4" name="object 4"/>
            <p:cNvSpPr/>
            <p:nvPr>
              <p:custDataLst>
                <p:tags r:id="rId6"/>
              </p:custDataLst>
            </p:nvPr>
          </p:nvSpPr>
          <p:spPr>
            <a:xfrm>
              <a:off x="518141" y="4440241"/>
              <a:ext cx="13863724" cy="306122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>
              <p:custDataLst>
                <p:tags r:id="rId8"/>
              </p:custDataLst>
            </p:nvPr>
          </p:nvSpPr>
          <p:spPr>
            <a:xfrm>
              <a:off x="14086639" y="0"/>
              <a:ext cx="6017459" cy="1130855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object 2"/>
          <p:cNvSpPr/>
          <p:nvPr>
            <p:custDataLst>
              <p:tags r:id="rId3"/>
            </p:custDataLst>
          </p:nvPr>
        </p:nvSpPr>
        <p:spPr>
          <a:xfrm>
            <a:off x="0" y="0"/>
            <a:ext cx="20104100" cy="11308715"/>
          </a:xfrm>
          <a:custGeom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499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>
            <p:custDataLst>
              <p:tags r:id="rId4"/>
            </p:custDataLst>
          </p:nvPr>
        </p:nvGrpSpPr>
        <p:grpSpPr>
          <a:xfrm>
            <a:off x="0" y="219868"/>
            <a:ext cx="6843395" cy="10955020"/>
            <a:chOff x="0" y="219868"/>
            <a:chExt cx="6843395" cy="10955020"/>
          </a:xfrm>
        </p:grpSpPr>
        <p:sp>
          <p:nvSpPr>
            <p:cNvPr id="4" name="object 4"/>
            <p:cNvSpPr/>
            <p:nvPr>
              <p:custDataLst>
                <p:tags r:id="rId5"/>
              </p:custDataLst>
            </p:nvPr>
          </p:nvSpPr>
          <p:spPr>
            <a:xfrm>
              <a:off x="0" y="219868"/>
              <a:ext cx="6842933" cy="1095464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>
              <p:custDataLst>
                <p:tags r:id="rId7"/>
              </p:custDataLst>
            </p:nvPr>
          </p:nvSpPr>
          <p:spPr>
            <a:xfrm>
              <a:off x="0" y="231756"/>
              <a:ext cx="6801484" cy="10858500"/>
            </a:xfrm>
            <a:custGeom>
              <a:rect l="l" t="t" r="r" b="b"/>
              <a:pathLst>
                <a:path w="6801484" h="10858500">
                  <a:moveTo>
                    <a:pt x="0" y="9309100"/>
                  </a:moveTo>
                  <a:lnTo>
                    <a:pt x="0" y="10858500"/>
                  </a:lnTo>
                  <a:lnTo>
                    <a:pt x="109365" y="10858500"/>
                  </a:lnTo>
                  <a:lnTo>
                    <a:pt x="263667" y="10820400"/>
                  </a:lnTo>
                  <a:lnTo>
                    <a:pt x="312426" y="10795000"/>
                  </a:lnTo>
                  <a:lnTo>
                    <a:pt x="359178" y="10769600"/>
                  </a:lnTo>
                  <a:lnTo>
                    <a:pt x="403716" y="10744200"/>
                  </a:lnTo>
                  <a:lnTo>
                    <a:pt x="445833" y="10718800"/>
                  </a:lnTo>
                  <a:lnTo>
                    <a:pt x="485325" y="10680700"/>
                  </a:lnTo>
                  <a:lnTo>
                    <a:pt x="1926991" y="9321800"/>
                  </a:lnTo>
                  <a:lnTo>
                    <a:pt x="2711" y="9321800"/>
                  </a:lnTo>
                  <a:lnTo>
                    <a:pt x="0" y="9309100"/>
                  </a:lnTo>
                  <a:close/>
                </a:path>
                <a:path w="6801484" h="10858500">
                  <a:moveTo>
                    <a:pt x="6063041" y="1295400"/>
                  </a:moveTo>
                  <a:lnTo>
                    <a:pt x="3403852" y="1295400"/>
                  </a:lnTo>
                  <a:lnTo>
                    <a:pt x="3454204" y="1308100"/>
                  </a:lnTo>
                  <a:lnTo>
                    <a:pt x="3554342" y="1308100"/>
                  </a:lnTo>
                  <a:lnTo>
                    <a:pt x="3653607" y="1333500"/>
                  </a:lnTo>
                  <a:lnTo>
                    <a:pt x="3702870" y="1333500"/>
                  </a:lnTo>
                  <a:lnTo>
                    <a:pt x="4039178" y="1422400"/>
                  </a:lnTo>
                  <a:lnTo>
                    <a:pt x="4085795" y="1447800"/>
                  </a:lnTo>
                  <a:lnTo>
                    <a:pt x="4132004" y="1460500"/>
                  </a:lnTo>
                  <a:lnTo>
                    <a:pt x="4177787" y="1485900"/>
                  </a:lnTo>
                  <a:lnTo>
                    <a:pt x="4223127" y="1498600"/>
                  </a:lnTo>
                  <a:lnTo>
                    <a:pt x="4312407" y="1549400"/>
                  </a:lnTo>
                  <a:lnTo>
                    <a:pt x="4356313" y="1562100"/>
                  </a:lnTo>
                  <a:lnTo>
                    <a:pt x="4442570" y="1612900"/>
                  </a:lnTo>
                  <a:lnTo>
                    <a:pt x="4526637" y="1663700"/>
                  </a:lnTo>
                  <a:lnTo>
                    <a:pt x="4608377" y="1714500"/>
                  </a:lnTo>
                  <a:lnTo>
                    <a:pt x="4648331" y="1752600"/>
                  </a:lnTo>
                  <a:lnTo>
                    <a:pt x="4687651" y="1778000"/>
                  </a:lnTo>
                  <a:lnTo>
                    <a:pt x="4726319" y="1816100"/>
                  </a:lnTo>
                  <a:lnTo>
                    <a:pt x="4764319" y="1841500"/>
                  </a:lnTo>
                  <a:lnTo>
                    <a:pt x="4801633" y="1879600"/>
                  </a:lnTo>
                  <a:lnTo>
                    <a:pt x="4838460" y="1905000"/>
                  </a:lnTo>
                  <a:lnTo>
                    <a:pt x="4874285" y="1943100"/>
                  </a:lnTo>
                  <a:lnTo>
                    <a:pt x="4909102" y="1981200"/>
                  </a:lnTo>
                  <a:lnTo>
                    <a:pt x="4942901" y="2019300"/>
                  </a:lnTo>
                  <a:lnTo>
                    <a:pt x="4975674" y="2057400"/>
                  </a:lnTo>
                  <a:lnTo>
                    <a:pt x="5007413" y="2095500"/>
                  </a:lnTo>
                  <a:lnTo>
                    <a:pt x="5038109" y="2133600"/>
                  </a:lnTo>
                  <a:lnTo>
                    <a:pt x="5067754" y="2184400"/>
                  </a:lnTo>
                  <a:lnTo>
                    <a:pt x="5096340" y="2222500"/>
                  </a:lnTo>
                  <a:lnTo>
                    <a:pt x="5123857" y="2260600"/>
                  </a:lnTo>
                  <a:lnTo>
                    <a:pt x="5150298" y="2298700"/>
                  </a:lnTo>
                  <a:lnTo>
                    <a:pt x="5175655" y="2349500"/>
                  </a:lnTo>
                  <a:lnTo>
                    <a:pt x="5199918" y="2387600"/>
                  </a:lnTo>
                  <a:lnTo>
                    <a:pt x="5223079" y="2438400"/>
                  </a:lnTo>
                  <a:lnTo>
                    <a:pt x="5245131" y="2476500"/>
                  </a:lnTo>
                  <a:lnTo>
                    <a:pt x="5266064" y="2527300"/>
                  </a:lnTo>
                  <a:lnTo>
                    <a:pt x="5285870" y="2565400"/>
                  </a:lnTo>
                  <a:lnTo>
                    <a:pt x="5304541" y="2616200"/>
                  </a:lnTo>
                  <a:lnTo>
                    <a:pt x="5322069" y="2654300"/>
                  </a:lnTo>
                  <a:lnTo>
                    <a:pt x="5338444" y="2705100"/>
                  </a:lnTo>
                  <a:lnTo>
                    <a:pt x="5353659" y="2755900"/>
                  </a:lnTo>
                  <a:lnTo>
                    <a:pt x="5367705" y="2794000"/>
                  </a:lnTo>
                  <a:lnTo>
                    <a:pt x="5380574" y="2844800"/>
                  </a:lnTo>
                  <a:lnTo>
                    <a:pt x="5392257" y="2895600"/>
                  </a:lnTo>
                  <a:lnTo>
                    <a:pt x="5402746" y="2946400"/>
                  </a:lnTo>
                  <a:lnTo>
                    <a:pt x="5412032" y="2997200"/>
                  </a:lnTo>
                  <a:lnTo>
                    <a:pt x="5420108" y="3035300"/>
                  </a:lnTo>
                  <a:lnTo>
                    <a:pt x="5426964" y="3086100"/>
                  </a:lnTo>
                  <a:lnTo>
                    <a:pt x="5432592" y="3136900"/>
                  </a:lnTo>
                  <a:lnTo>
                    <a:pt x="5436985" y="3187700"/>
                  </a:lnTo>
                  <a:lnTo>
                    <a:pt x="5440133" y="3238500"/>
                  </a:lnTo>
                  <a:lnTo>
                    <a:pt x="5442027" y="3289300"/>
                  </a:lnTo>
                  <a:lnTo>
                    <a:pt x="5442661" y="3340100"/>
                  </a:lnTo>
                  <a:lnTo>
                    <a:pt x="5442027" y="3390900"/>
                  </a:lnTo>
                  <a:lnTo>
                    <a:pt x="5440133" y="3429000"/>
                  </a:lnTo>
                  <a:lnTo>
                    <a:pt x="5436985" y="3479800"/>
                  </a:lnTo>
                  <a:lnTo>
                    <a:pt x="5432592" y="3530600"/>
                  </a:lnTo>
                  <a:lnTo>
                    <a:pt x="5426964" y="3581400"/>
                  </a:lnTo>
                  <a:lnTo>
                    <a:pt x="5420108" y="3632200"/>
                  </a:lnTo>
                  <a:lnTo>
                    <a:pt x="5412032" y="3683000"/>
                  </a:lnTo>
                  <a:lnTo>
                    <a:pt x="5402746" y="3733800"/>
                  </a:lnTo>
                  <a:lnTo>
                    <a:pt x="5392257" y="3771900"/>
                  </a:lnTo>
                  <a:lnTo>
                    <a:pt x="5380574" y="3822700"/>
                  </a:lnTo>
                  <a:lnTo>
                    <a:pt x="5367705" y="3873500"/>
                  </a:lnTo>
                  <a:lnTo>
                    <a:pt x="5353659" y="3924300"/>
                  </a:lnTo>
                  <a:lnTo>
                    <a:pt x="5338444" y="3962400"/>
                  </a:lnTo>
                  <a:lnTo>
                    <a:pt x="5322069" y="4013200"/>
                  </a:lnTo>
                  <a:lnTo>
                    <a:pt x="5304541" y="4051300"/>
                  </a:lnTo>
                  <a:lnTo>
                    <a:pt x="5285870" y="4102100"/>
                  </a:lnTo>
                  <a:lnTo>
                    <a:pt x="5266064" y="4152900"/>
                  </a:lnTo>
                  <a:lnTo>
                    <a:pt x="5245131" y="4191000"/>
                  </a:lnTo>
                  <a:lnTo>
                    <a:pt x="5223079" y="4241800"/>
                  </a:lnTo>
                  <a:lnTo>
                    <a:pt x="5199918" y="4279900"/>
                  </a:lnTo>
                  <a:lnTo>
                    <a:pt x="5175655" y="4318000"/>
                  </a:lnTo>
                  <a:lnTo>
                    <a:pt x="5150298" y="4368800"/>
                  </a:lnTo>
                  <a:lnTo>
                    <a:pt x="5123857" y="4406900"/>
                  </a:lnTo>
                  <a:lnTo>
                    <a:pt x="5096340" y="4445000"/>
                  </a:lnTo>
                  <a:lnTo>
                    <a:pt x="5067754" y="4495800"/>
                  </a:lnTo>
                  <a:lnTo>
                    <a:pt x="5038109" y="4533900"/>
                  </a:lnTo>
                  <a:lnTo>
                    <a:pt x="5007413" y="4572000"/>
                  </a:lnTo>
                  <a:lnTo>
                    <a:pt x="4975674" y="4610100"/>
                  </a:lnTo>
                  <a:lnTo>
                    <a:pt x="4942901" y="4648200"/>
                  </a:lnTo>
                  <a:lnTo>
                    <a:pt x="4909102" y="4686300"/>
                  </a:lnTo>
                  <a:lnTo>
                    <a:pt x="4874285" y="4724400"/>
                  </a:lnTo>
                  <a:lnTo>
                    <a:pt x="4838460" y="4762500"/>
                  </a:lnTo>
                  <a:lnTo>
                    <a:pt x="4801633" y="4800600"/>
                  </a:lnTo>
                  <a:lnTo>
                    <a:pt x="2711" y="9321800"/>
                  </a:lnTo>
                  <a:lnTo>
                    <a:pt x="1926991" y="9321800"/>
                  </a:lnTo>
                  <a:lnTo>
                    <a:pt x="5766944" y="5702300"/>
                  </a:lnTo>
                  <a:lnTo>
                    <a:pt x="5803450" y="5664200"/>
                  </a:lnTo>
                  <a:lnTo>
                    <a:pt x="5839353" y="5638800"/>
                  </a:lnTo>
                  <a:lnTo>
                    <a:pt x="5874653" y="5600700"/>
                  </a:lnTo>
                  <a:lnTo>
                    <a:pt x="5909344" y="5562600"/>
                  </a:lnTo>
                  <a:lnTo>
                    <a:pt x="5943424" y="5524500"/>
                  </a:lnTo>
                  <a:lnTo>
                    <a:pt x="5976891" y="5486400"/>
                  </a:lnTo>
                  <a:lnTo>
                    <a:pt x="6009741" y="5448300"/>
                  </a:lnTo>
                  <a:lnTo>
                    <a:pt x="6041970" y="5410200"/>
                  </a:lnTo>
                  <a:lnTo>
                    <a:pt x="6073577" y="5372100"/>
                  </a:lnTo>
                  <a:lnTo>
                    <a:pt x="6104557" y="5334000"/>
                  </a:lnTo>
                  <a:lnTo>
                    <a:pt x="6134908" y="5295900"/>
                  </a:lnTo>
                  <a:lnTo>
                    <a:pt x="6164627" y="5257800"/>
                  </a:lnTo>
                  <a:lnTo>
                    <a:pt x="6193710" y="5219700"/>
                  </a:lnTo>
                  <a:lnTo>
                    <a:pt x="6222155" y="5168900"/>
                  </a:lnTo>
                  <a:lnTo>
                    <a:pt x="6249958" y="5130800"/>
                  </a:lnTo>
                  <a:lnTo>
                    <a:pt x="6277116" y="5092700"/>
                  </a:lnTo>
                  <a:lnTo>
                    <a:pt x="6303627" y="5054600"/>
                  </a:lnTo>
                  <a:lnTo>
                    <a:pt x="6329487" y="5003800"/>
                  </a:lnTo>
                  <a:lnTo>
                    <a:pt x="6354693" y="4965700"/>
                  </a:lnTo>
                  <a:lnTo>
                    <a:pt x="6379242" y="4927600"/>
                  </a:lnTo>
                  <a:lnTo>
                    <a:pt x="6403131" y="4876800"/>
                  </a:lnTo>
                  <a:lnTo>
                    <a:pt x="6426357" y="4838700"/>
                  </a:lnTo>
                  <a:lnTo>
                    <a:pt x="6448916" y="4787900"/>
                  </a:lnTo>
                  <a:lnTo>
                    <a:pt x="6470807" y="4749800"/>
                  </a:lnTo>
                  <a:lnTo>
                    <a:pt x="6492025" y="4711700"/>
                  </a:lnTo>
                  <a:lnTo>
                    <a:pt x="6512567" y="4660900"/>
                  </a:lnTo>
                  <a:lnTo>
                    <a:pt x="6532431" y="4622800"/>
                  </a:lnTo>
                  <a:lnTo>
                    <a:pt x="6551614" y="4572000"/>
                  </a:lnTo>
                  <a:lnTo>
                    <a:pt x="6570112" y="4533900"/>
                  </a:lnTo>
                  <a:lnTo>
                    <a:pt x="6587922" y="4483100"/>
                  </a:lnTo>
                  <a:lnTo>
                    <a:pt x="6605041" y="4432300"/>
                  </a:lnTo>
                  <a:lnTo>
                    <a:pt x="6621467" y="4394200"/>
                  </a:lnTo>
                  <a:lnTo>
                    <a:pt x="6637195" y="4343400"/>
                  </a:lnTo>
                  <a:lnTo>
                    <a:pt x="6652224" y="4292600"/>
                  </a:lnTo>
                  <a:lnTo>
                    <a:pt x="6666549" y="4254500"/>
                  </a:lnTo>
                  <a:lnTo>
                    <a:pt x="6680168" y="4203700"/>
                  </a:lnTo>
                  <a:lnTo>
                    <a:pt x="6693078" y="4152900"/>
                  </a:lnTo>
                  <a:lnTo>
                    <a:pt x="6705276" y="4114800"/>
                  </a:lnTo>
                  <a:lnTo>
                    <a:pt x="6716758" y="4064000"/>
                  </a:lnTo>
                  <a:lnTo>
                    <a:pt x="6727522" y="4013200"/>
                  </a:lnTo>
                  <a:lnTo>
                    <a:pt x="6737564" y="3975100"/>
                  </a:lnTo>
                  <a:lnTo>
                    <a:pt x="6746881" y="3924300"/>
                  </a:lnTo>
                  <a:lnTo>
                    <a:pt x="6755471" y="3873500"/>
                  </a:lnTo>
                  <a:lnTo>
                    <a:pt x="6763330" y="3822700"/>
                  </a:lnTo>
                  <a:lnTo>
                    <a:pt x="6770455" y="3771900"/>
                  </a:lnTo>
                  <a:lnTo>
                    <a:pt x="6776843" y="3733800"/>
                  </a:lnTo>
                  <a:lnTo>
                    <a:pt x="6782491" y="3683000"/>
                  </a:lnTo>
                  <a:lnTo>
                    <a:pt x="6787396" y="3632200"/>
                  </a:lnTo>
                  <a:lnTo>
                    <a:pt x="6791555" y="3581400"/>
                  </a:lnTo>
                  <a:lnTo>
                    <a:pt x="6794965" y="3530600"/>
                  </a:lnTo>
                  <a:lnTo>
                    <a:pt x="6797622" y="3479800"/>
                  </a:lnTo>
                  <a:lnTo>
                    <a:pt x="6799524" y="3441700"/>
                  </a:lnTo>
                  <a:lnTo>
                    <a:pt x="6800667" y="3390900"/>
                  </a:lnTo>
                  <a:lnTo>
                    <a:pt x="6801049" y="3340100"/>
                  </a:lnTo>
                  <a:lnTo>
                    <a:pt x="6800667" y="3289300"/>
                  </a:lnTo>
                  <a:lnTo>
                    <a:pt x="6799524" y="3238500"/>
                  </a:lnTo>
                  <a:lnTo>
                    <a:pt x="6797622" y="3187700"/>
                  </a:lnTo>
                  <a:lnTo>
                    <a:pt x="6794965" y="3136900"/>
                  </a:lnTo>
                  <a:lnTo>
                    <a:pt x="6791555" y="3098800"/>
                  </a:lnTo>
                  <a:lnTo>
                    <a:pt x="6787396" y="3048000"/>
                  </a:lnTo>
                  <a:lnTo>
                    <a:pt x="6782491" y="2997200"/>
                  </a:lnTo>
                  <a:lnTo>
                    <a:pt x="6776843" y="2946400"/>
                  </a:lnTo>
                  <a:lnTo>
                    <a:pt x="6770455" y="2895600"/>
                  </a:lnTo>
                  <a:lnTo>
                    <a:pt x="6763330" y="2844800"/>
                  </a:lnTo>
                  <a:lnTo>
                    <a:pt x="6755471" y="2806700"/>
                  </a:lnTo>
                  <a:lnTo>
                    <a:pt x="6746881" y="2755900"/>
                  </a:lnTo>
                  <a:lnTo>
                    <a:pt x="6737564" y="2705100"/>
                  </a:lnTo>
                  <a:lnTo>
                    <a:pt x="6727522" y="2654300"/>
                  </a:lnTo>
                  <a:lnTo>
                    <a:pt x="6716758" y="2616200"/>
                  </a:lnTo>
                  <a:lnTo>
                    <a:pt x="6705276" y="2565400"/>
                  </a:lnTo>
                  <a:lnTo>
                    <a:pt x="6693078" y="2514600"/>
                  </a:lnTo>
                  <a:lnTo>
                    <a:pt x="6680168" y="2476500"/>
                  </a:lnTo>
                  <a:lnTo>
                    <a:pt x="6666549" y="2425700"/>
                  </a:lnTo>
                  <a:lnTo>
                    <a:pt x="6652224" y="2374900"/>
                  </a:lnTo>
                  <a:lnTo>
                    <a:pt x="6637195" y="2336800"/>
                  </a:lnTo>
                  <a:lnTo>
                    <a:pt x="6621467" y="2286000"/>
                  </a:lnTo>
                  <a:lnTo>
                    <a:pt x="6605041" y="2235200"/>
                  </a:lnTo>
                  <a:lnTo>
                    <a:pt x="6587922" y="2197100"/>
                  </a:lnTo>
                  <a:lnTo>
                    <a:pt x="6570112" y="2146300"/>
                  </a:lnTo>
                  <a:lnTo>
                    <a:pt x="6551614" y="2108200"/>
                  </a:lnTo>
                  <a:lnTo>
                    <a:pt x="6532431" y="2057400"/>
                  </a:lnTo>
                  <a:lnTo>
                    <a:pt x="6512567" y="2019300"/>
                  </a:lnTo>
                  <a:lnTo>
                    <a:pt x="6492025" y="1968500"/>
                  </a:lnTo>
                  <a:lnTo>
                    <a:pt x="6470807" y="1930400"/>
                  </a:lnTo>
                  <a:lnTo>
                    <a:pt x="6448916" y="1879600"/>
                  </a:lnTo>
                  <a:lnTo>
                    <a:pt x="6426357" y="1841500"/>
                  </a:lnTo>
                  <a:lnTo>
                    <a:pt x="6403131" y="1790700"/>
                  </a:lnTo>
                  <a:lnTo>
                    <a:pt x="6379242" y="1752600"/>
                  </a:lnTo>
                  <a:lnTo>
                    <a:pt x="6354693" y="1714500"/>
                  </a:lnTo>
                  <a:lnTo>
                    <a:pt x="6329487" y="1663700"/>
                  </a:lnTo>
                  <a:lnTo>
                    <a:pt x="6303627" y="1625600"/>
                  </a:lnTo>
                  <a:lnTo>
                    <a:pt x="6277116" y="1587500"/>
                  </a:lnTo>
                  <a:lnTo>
                    <a:pt x="6249958" y="1549400"/>
                  </a:lnTo>
                  <a:lnTo>
                    <a:pt x="6222155" y="1498600"/>
                  </a:lnTo>
                  <a:lnTo>
                    <a:pt x="6193710" y="1460500"/>
                  </a:lnTo>
                  <a:lnTo>
                    <a:pt x="6164627" y="1422400"/>
                  </a:lnTo>
                  <a:lnTo>
                    <a:pt x="6134908" y="1384300"/>
                  </a:lnTo>
                  <a:lnTo>
                    <a:pt x="6104557" y="1346200"/>
                  </a:lnTo>
                  <a:lnTo>
                    <a:pt x="6073577" y="1308100"/>
                  </a:lnTo>
                  <a:lnTo>
                    <a:pt x="6063041" y="1295400"/>
                  </a:lnTo>
                  <a:close/>
                </a:path>
                <a:path w="6801484" h="10858500">
                  <a:moveTo>
                    <a:pt x="3997457" y="63500"/>
                  </a:moveTo>
                  <a:lnTo>
                    <a:pt x="2506262" y="63500"/>
                  </a:lnTo>
                  <a:lnTo>
                    <a:pt x="2076359" y="177800"/>
                  </a:lnTo>
                  <a:lnTo>
                    <a:pt x="2029682" y="203200"/>
                  </a:lnTo>
                  <a:lnTo>
                    <a:pt x="1937065" y="228600"/>
                  </a:lnTo>
                  <a:lnTo>
                    <a:pt x="1891138" y="254000"/>
                  </a:lnTo>
                  <a:lnTo>
                    <a:pt x="1800081" y="279400"/>
                  </a:lnTo>
                  <a:lnTo>
                    <a:pt x="1710131" y="330200"/>
                  </a:lnTo>
                  <a:lnTo>
                    <a:pt x="1665588" y="342900"/>
                  </a:lnTo>
                  <a:lnTo>
                    <a:pt x="1577400" y="393700"/>
                  </a:lnTo>
                  <a:lnTo>
                    <a:pt x="1533769" y="406400"/>
                  </a:lnTo>
                  <a:lnTo>
                    <a:pt x="1490456" y="431800"/>
                  </a:lnTo>
                  <a:lnTo>
                    <a:pt x="1320513" y="533400"/>
                  </a:lnTo>
                  <a:lnTo>
                    <a:pt x="1196721" y="609600"/>
                  </a:lnTo>
                  <a:lnTo>
                    <a:pt x="1076274" y="685800"/>
                  </a:lnTo>
                  <a:lnTo>
                    <a:pt x="1036900" y="723900"/>
                  </a:lnTo>
                  <a:lnTo>
                    <a:pt x="959356" y="774700"/>
                  </a:lnTo>
                  <a:lnTo>
                    <a:pt x="921199" y="812800"/>
                  </a:lnTo>
                  <a:lnTo>
                    <a:pt x="883461" y="838200"/>
                  </a:lnTo>
                  <a:lnTo>
                    <a:pt x="846149" y="876300"/>
                  </a:lnTo>
                  <a:lnTo>
                    <a:pt x="809269" y="901700"/>
                  </a:lnTo>
                  <a:lnTo>
                    <a:pt x="772829" y="939800"/>
                  </a:lnTo>
                  <a:lnTo>
                    <a:pt x="736836" y="977900"/>
                  </a:lnTo>
                  <a:lnTo>
                    <a:pt x="2711" y="1663700"/>
                  </a:lnTo>
                  <a:lnTo>
                    <a:pt x="0" y="1663700"/>
                  </a:lnTo>
                  <a:lnTo>
                    <a:pt x="0" y="3213100"/>
                  </a:lnTo>
                  <a:lnTo>
                    <a:pt x="56405" y="3213100"/>
                  </a:lnTo>
                  <a:lnTo>
                    <a:pt x="109639" y="3200400"/>
                  </a:lnTo>
                  <a:lnTo>
                    <a:pt x="162168" y="3200400"/>
                  </a:lnTo>
                  <a:lnTo>
                    <a:pt x="213746" y="3187700"/>
                  </a:lnTo>
                  <a:lnTo>
                    <a:pt x="264128" y="3162300"/>
                  </a:lnTo>
                  <a:lnTo>
                    <a:pt x="312870" y="3149600"/>
                  </a:lnTo>
                  <a:lnTo>
                    <a:pt x="359570" y="3124200"/>
                  </a:lnTo>
                  <a:lnTo>
                    <a:pt x="404018" y="3086100"/>
                  </a:lnTo>
                  <a:lnTo>
                    <a:pt x="446006" y="3060700"/>
                  </a:lnTo>
                  <a:lnTo>
                    <a:pt x="485325" y="3022600"/>
                  </a:lnTo>
                  <a:lnTo>
                    <a:pt x="1702063" y="1879600"/>
                  </a:lnTo>
                  <a:lnTo>
                    <a:pt x="1739378" y="1841500"/>
                  </a:lnTo>
                  <a:lnTo>
                    <a:pt x="1777379" y="1816100"/>
                  </a:lnTo>
                  <a:lnTo>
                    <a:pt x="1816049" y="1778000"/>
                  </a:lnTo>
                  <a:lnTo>
                    <a:pt x="1855371" y="1752600"/>
                  </a:lnTo>
                  <a:lnTo>
                    <a:pt x="1895327" y="1714500"/>
                  </a:lnTo>
                  <a:lnTo>
                    <a:pt x="1977072" y="1663700"/>
                  </a:lnTo>
                  <a:lnTo>
                    <a:pt x="2061145" y="1612900"/>
                  </a:lnTo>
                  <a:lnTo>
                    <a:pt x="2147407" y="1562100"/>
                  </a:lnTo>
                  <a:lnTo>
                    <a:pt x="2191316" y="1549400"/>
                  </a:lnTo>
                  <a:lnTo>
                    <a:pt x="2280602" y="1498600"/>
                  </a:lnTo>
                  <a:lnTo>
                    <a:pt x="2325944" y="1485900"/>
                  </a:lnTo>
                  <a:lnTo>
                    <a:pt x="2371730" y="1460500"/>
                  </a:lnTo>
                  <a:lnTo>
                    <a:pt x="2417942" y="1447800"/>
                  </a:lnTo>
                  <a:lnTo>
                    <a:pt x="2464562" y="1422400"/>
                  </a:lnTo>
                  <a:lnTo>
                    <a:pt x="2800881" y="1333500"/>
                  </a:lnTo>
                  <a:lnTo>
                    <a:pt x="2850144" y="1333500"/>
                  </a:lnTo>
                  <a:lnTo>
                    <a:pt x="2949409" y="1308100"/>
                  </a:lnTo>
                  <a:lnTo>
                    <a:pt x="3049544" y="1308100"/>
                  </a:lnTo>
                  <a:lnTo>
                    <a:pt x="3099894" y="1295400"/>
                  </a:lnTo>
                  <a:lnTo>
                    <a:pt x="6063041" y="1295400"/>
                  </a:lnTo>
                  <a:lnTo>
                    <a:pt x="6009741" y="1231900"/>
                  </a:lnTo>
                  <a:lnTo>
                    <a:pt x="5976891" y="1193800"/>
                  </a:lnTo>
                  <a:lnTo>
                    <a:pt x="5943424" y="1155700"/>
                  </a:lnTo>
                  <a:lnTo>
                    <a:pt x="5909344" y="1117600"/>
                  </a:lnTo>
                  <a:lnTo>
                    <a:pt x="5874653" y="1079500"/>
                  </a:lnTo>
                  <a:lnTo>
                    <a:pt x="5839353" y="1041400"/>
                  </a:lnTo>
                  <a:lnTo>
                    <a:pt x="5803450" y="1003300"/>
                  </a:lnTo>
                  <a:lnTo>
                    <a:pt x="5766944" y="977900"/>
                  </a:lnTo>
                  <a:lnTo>
                    <a:pt x="5730948" y="939800"/>
                  </a:lnTo>
                  <a:lnTo>
                    <a:pt x="5694505" y="901700"/>
                  </a:lnTo>
                  <a:lnTo>
                    <a:pt x="5657623" y="876300"/>
                  </a:lnTo>
                  <a:lnTo>
                    <a:pt x="5620308" y="838200"/>
                  </a:lnTo>
                  <a:lnTo>
                    <a:pt x="5582568" y="812800"/>
                  </a:lnTo>
                  <a:lnTo>
                    <a:pt x="5544408" y="774700"/>
                  </a:lnTo>
                  <a:lnTo>
                    <a:pt x="5466859" y="723900"/>
                  </a:lnTo>
                  <a:lnTo>
                    <a:pt x="5427482" y="685800"/>
                  </a:lnTo>
                  <a:lnTo>
                    <a:pt x="5307029" y="609600"/>
                  </a:lnTo>
                  <a:lnTo>
                    <a:pt x="5183231" y="533400"/>
                  </a:lnTo>
                  <a:lnTo>
                    <a:pt x="5013280" y="431800"/>
                  </a:lnTo>
                  <a:lnTo>
                    <a:pt x="4969965" y="406400"/>
                  </a:lnTo>
                  <a:lnTo>
                    <a:pt x="4926332" y="393700"/>
                  </a:lnTo>
                  <a:lnTo>
                    <a:pt x="4838142" y="342900"/>
                  </a:lnTo>
                  <a:lnTo>
                    <a:pt x="4793598" y="330200"/>
                  </a:lnTo>
                  <a:lnTo>
                    <a:pt x="4703645" y="279400"/>
                  </a:lnTo>
                  <a:lnTo>
                    <a:pt x="4612585" y="254000"/>
                  </a:lnTo>
                  <a:lnTo>
                    <a:pt x="4566657" y="228600"/>
                  </a:lnTo>
                  <a:lnTo>
                    <a:pt x="4474039" y="203200"/>
                  </a:lnTo>
                  <a:lnTo>
                    <a:pt x="4427362" y="177800"/>
                  </a:lnTo>
                  <a:lnTo>
                    <a:pt x="3997457" y="63500"/>
                  </a:lnTo>
                  <a:close/>
                </a:path>
                <a:path w="6801484" h="10858500">
                  <a:moveTo>
                    <a:pt x="3850760" y="38100"/>
                  </a:moveTo>
                  <a:lnTo>
                    <a:pt x="2652961" y="38100"/>
                  </a:lnTo>
                  <a:lnTo>
                    <a:pt x="2554995" y="63500"/>
                  </a:lnTo>
                  <a:lnTo>
                    <a:pt x="3948724" y="63500"/>
                  </a:lnTo>
                  <a:lnTo>
                    <a:pt x="3850760" y="38100"/>
                  </a:lnTo>
                  <a:close/>
                </a:path>
                <a:path w="6801484" h="10858500">
                  <a:moveTo>
                    <a:pt x="3752176" y="25400"/>
                  </a:moveTo>
                  <a:lnTo>
                    <a:pt x="2751546" y="25400"/>
                  </a:lnTo>
                  <a:lnTo>
                    <a:pt x="2702179" y="38100"/>
                  </a:lnTo>
                  <a:lnTo>
                    <a:pt x="3801542" y="38100"/>
                  </a:lnTo>
                  <a:lnTo>
                    <a:pt x="3752176" y="25400"/>
                  </a:lnTo>
                  <a:close/>
                </a:path>
                <a:path w="6801484" h="10858500">
                  <a:moveTo>
                    <a:pt x="3653028" y="12700"/>
                  </a:moveTo>
                  <a:lnTo>
                    <a:pt x="2850697" y="12700"/>
                  </a:lnTo>
                  <a:lnTo>
                    <a:pt x="2801054" y="25400"/>
                  </a:lnTo>
                  <a:lnTo>
                    <a:pt x="3702669" y="25400"/>
                  </a:lnTo>
                  <a:lnTo>
                    <a:pt x="3653028" y="12700"/>
                  </a:lnTo>
                  <a:close/>
                </a:path>
                <a:path w="6801484" h="10858500">
                  <a:moveTo>
                    <a:pt x="3503364" y="0"/>
                  </a:moveTo>
                  <a:lnTo>
                    <a:pt x="3000364" y="0"/>
                  </a:lnTo>
                  <a:lnTo>
                    <a:pt x="2950358" y="12700"/>
                  </a:lnTo>
                  <a:lnTo>
                    <a:pt x="3553369" y="12700"/>
                  </a:lnTo>
                  <a:lnTo>
                    <a:pt x="3503364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>
            <p:custDataLst>
              <p:tags r:id="rId8"/>
            </p:custDataLst>
          </p:nvPr>
        </p:nvGrpSpPr>
        <p:grpSpPr>
          <a:xfrm>
            <a:off x="9183312" y="328785"/>
            <a:ext cx="7272020" cy="939800"/>
            <a:chOff x="9183312" y="328785"/>
            <a:chExt cx="7272020" cy="939800"/>
          </a:xfrm>
        </p:grpSpPr>
        <p:sp>
          <p:nvSpPr>
            <p:cNvPr id="7" name="object 7"/>
            <p:cNvSpPr/>
            <p:nvPr>
              <p:custDataLst>
                <p:tags r:id="rId9"/>
              </p:custDataLst>
            </p:nvPr>
          </p:nvSpPr>
          <p:spPr>
            <a:xfrm>
              <a:off x="9183312" y="328785"/>
              <a:ext cx="7271967" cy="93923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>
              <p:custDataLst>
                <p:tags r:id="rId11"/>
              </p:custDataLst>
            </p:nvPr>
          </p:nvSpPr>
          <p:spPr>
            <a:xfrm>
              <a:off x="9225193" y="328785"/>
              <a:ext cx="7188202" cy="855471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>
            <p:custDataLst>
              <p:tags r:id="rId13"/>
            </p:custDataLst>
          </p:nvPr>
        </p:nvSpPr>
        <p:spPr>
          <a:xfrm>
            <a:off x="7744982" y="2395989"/>
            <a:ext cx="11887927" cy="858776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object 2"/>
          <p:cNvSpPr/>
          <p:nvPr>
            <p:custDataLst>
              <p:tags r:id="rId3"/>
            </p:custDataLst>
          </p:nvPr>
        </p:nvSpPr>
        <p:spPr>
          <a:xfrm>
            <a:off x="0" y="0"/>
            <a:ext cx="20104100" cy="11308715"/>
          </a:xfrm>
          <a:custGeom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4492625" cy="11308715"/>
            <a:chExt cx="4492625" cy="11308715"/>
          </a:xfrm>
        </p:grpSpPr>
        <p:sp>
          <p:nvSpPr>
            <p:cNvPr id="4" name="object 4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4492625" cy="11308715"/>
            </a:xfrm>
            <a:custGeom>
              <a:rect l="l" t="t" r="r" b="b"/>
              <a:pathLst>
                <a:path w="4492625" h="11308715">
                  <a:moveTo>
                    <a:pt x="431442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4323606" y="11308556"/>
                  </a:lnTo>
                  <a:lnTo>
                    <a:pt x="4343123" y="11286259"/>
                  </a:lnTo>
                  <a:lnTo>
                    <a:pt x="4369905" y="11251213"/>
                  </a:lnTo>
                  <a:lnTo>
                    <a:pt x="4394341" y="11214380"/>
                  </a:lnTo>
                  <a:lnTo>
                    <a:pt x="4416320" y="11175871"/>
                  </a:lnTo>
                  <a:lnTo>
                    <a:pt x="4435731" y="11135799"/>
                  </a:lnTo>
                  <a:lnTo>
                    <a:pt x="4452462" y="11094275"/>
                  </a:lnTo>
                  <a:lnTo>
                    <a:pt x="4466402" y="11051410"/>
                  </a:lnTo>
                  <a:lnTo>
                    <a:pt x="4477437" y="11007317"/>
                  </a:lnTo>
                  <a:lnTo>
                    <a:pt x="4485459" y="10962106"/>
                  </a:lnTo>
                  <a:lnTo>
                    <a:pt x="4490353" y="10915889"/>
                  </a:lnTo>
                  <a:lnTo>
                    <a:pt x="4492009" y="10868779"/>
                  </a:lnTo>
                  <a:lnTo>
                    <a:pt x="4492009" y="450248"/>
                  </a:lnTo>
                  <a:lnTo>
                    <a:pt x="4490353" y="403142"/>
                  </a:lnTo>
                  <a:lnTo>
                    <a:pt x="4485459" y="356929"/>
                  </a:lnTo>
                  <a:lnTo>
                    <a:pt x="4477437" y="311722"/>
                  </a:lnTo>
                  <a:lnTo>
                    <a:pt x="4466402" y="267630"/>
                  </a:lnTo>
                  <a:lnTo>
                    <a:pt x="4452462" y="224767"/>
                  </a:lnTo>
                  <a:lnTo>
                    <a:pt x="4435731" y="183244"/>
                  </a:lnTo>
                  <a:lnTo>
                    <a:pt x="4416320" y="143173"/>
                  </a:lnTo>
                  <a:lnTo>
                    <a:pt x="4394341" y="104664"/>
                  </a:lnTo>
                  <a:lnTo>
                    <a:pt x="4369905" y="67831"/>
                  </a:lnTo>
                  <a:lnTo>
                    <a:pt x="4343123" y="32785"/>
                  </a:lnTo>
                  <a:lnTo>
                    <a:pt x="431442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>
              <p:custDataLst>
                <p:tags r:id="rId6"/>
              </p:custDataLst>
            </p:nvPr>
          </p:nvSpPr>
          <p:spPr>
            <a:xfrm>
              <a:off x="272498" y="2292495"/>
              <a:ext cx="3856416" cy="182999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>
              <p:custDataLst>
                <p:tags r:id="rId8"/>
              </p:custDataLst>
            </p:nvPr>
          </p:nvSpPr>
          <p:spPr>
            <a:xfrm>
              <a:off x="314382" y="2292495"/>
              <a:ext cx="3772654" cy="1746229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>
            <p:custDataLst>
              <p:tags r:id="rId10"/>
            </p:custDataLst>
          </p:nvPr>
        </p:nvSpPr>
        <p:spPr>
          <a:xfrm>
            <a:off x="11926338" y="4795665"/>
            <a:ext cx="1476394" cy="1717225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>
            <p:custDataLst>
              <p:tags r:id="rId12"/>
            </p:custDataLst>
          </p:nvPr>
        </p:nvSpPr>
        <p:spPr>
          <a:xfrm>
            <a:off x="869083" y="4795665"/>
            <a:ext cx="2659604" cy="2722429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>
            <p:custDataLst>
              <p:tags r:id="rId14"/>
            </p:custDataLst>
          </p:nvPr>
        </p:nvSpPr>
        <p:spPr>
          <a:xfrm>
            <a:off x="7633283" y="855163"/>
            <a:ext cx="10125329" cy="9605249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object 2"/>
          <p:cNvSpPr/>
          <p:nvPr>
            <p:custDataLst>
              <p:tags r:id="rId3"/>
            </p:custDataLst>
          </p:nvPr>
        </p:nvSpPr>
        <p:spPr>
          <a:xfrm>
            <a:off x="3112617" y="590557"/>
            <a:ext cx="13880164" cy="82824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>
            <p:custDataLst>
              <p:tags r:id="rId5"/>
            </p:custDataLst>
          </p:nvPr>
        </p:nvSpPr>
        <p:spPr>
          <a:xfrm>
            <a:off x="1319331" y="2157002"/>
            <a:ext cx="3821873" cy="334021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>
            <p:custDataLst>
              <p:tags r:id="rId7"/>
            </p:custDataLst>
          </p:nvPr>
        </p:nvSpPr>
        <p:spPr>
          <a:xfrm>
            <a:off x="7696489" y="2631837"/>
            <a:ext cx="3950761" cy="23784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>
            <p:custDataLst>
              <p:tags r:id="rId9"/>
            </p:custDataLst>
          </p:nvPr>
        </p:nvSpPr>
        <p:spPr>
          <a:xfrm>
            <a:off x="14952424" y="2230298"/>
            <a:ext cx="3005144" cy="2952789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>
            <p:custDataLst>
              <p:tags r:id="rId11"/>
            </p:custDataLst>
          </p:nvPr>
        </p:nvSpPr>
        <p:spPr>
          <a:xfrm>
            <a:off x="1207319" y="6389334"/>
            <a:ext cx="4008299" cy="383375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>
            <p:custDataLst>
              <p:tags r:id="rId13"/>
            </p:custDataLst>
          </p:nvPr>
        </p:nvSpPr>
        <p:spPr>
          <a:xfrm>
            <a:off x="12889659" y="6806075"/>
            <a:ext cx="6031229" cy="251301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>
            <p:custDataLst>
              <p:tags r:id="rId15"/>
            </p:custDataLst>
          </p:nvPr>
        </p:nvSpPr>
        <p:spPr>
          <a:xfrm>
            <a:off x="8104465" y="6135939"/>
            <a:ext cx="3130794" cy="3183149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>
            <p:custDataLst>
              <p:tags r:id="rId17"/>
            </p:custDataLst>
          </p:nvPr>
        </p:nvSpPr>
        <p:spPr>
          <a:xfrm>
            <a:off x="15472553" y="5513884"/>
            <a:ext cx="1958339" cy="505459"/>
          </a:xfrm>
          <a:custGeom>
            <a:rect l="l" t="t" r="r" b="b"/>
            <a:pathLst>
              <a:path w="1958339" h="505459">
                <a:moveTo>
                  <a:pt x="148938" y="18763"/>
                </a:moveTo>
                <a:lnTo>
                  <a:pt x="15831" y="18763"/>
                </a:lnTo>
                <a:lnTo>
                  <a:pt x="10750" y="20718"/>
                </a:lnTo>
                <a:lnTo>
                  <a:pt x="2149" y="28536"/>
                </a:lnTo>
                <a:lnTo>
                  <a:pt x="0" y="33423"/>
                </a:lnTo>
                <a:lnTo>
                  <a:pt x="0" y="378599"/>
                </a:lnTo>
                <a:lnTo>
                  <a:pt x="1954" y="383485"/>
                </a:lnTo>
                <a:lnTo>
                  <a:pt x="5863" y="387003"/>
                </a:lnTo>
                <a:lnTo>
                  <a:pt x="10163" y="390131"/>
                </a:lnTo>
                <a:lnTo>
                  <a:pt x="15245" y="391694"/>
                </a:lnTo>
                <a:lnTo>
                  <a:pt x="26973" y="391694"/>
                </a:lnTo>
                <a:lnTo>
                  <a:pt x="31859" y="389935"/>
                </a:lnTo>
                <a:lnTo>
                  <a:pt x="35768" y="386417"/>
                </a:lnTo>
                <a:lnTo>
                  <a:pt x="40068" y="382899"/>
                </a:lnTo>
                <a:lnTo>
                  <a:pt x="42218" y="378012"/>
                </a:lnTo>
                <a:lnTo>
                  <a:pt x="42218" y="282043"/>
                </a:lnTo>
                <a:lnTo>
                  <a:pt x="147179" y="282043"/>
                </a:lnTo>
                <a:lnTo>
                  <a:pt x="192622" y="277792"/>
                </a:lnTo>
                <a:lnTo>
                  <a:pt x="230443" y="265039"/>
                </a:lnTo>
                <a:lnTo>
                  <a:pt x="261163" y="243929"/>
                </a:lnTo>
                <a:lnTo>
                  <a:pt x="42218" y="243929"/>
                </a:lnTo>
                <a:lnTo>
                  <a:pt x="42218" y="56877"/>
                </a:lnTo>
                <a:lnTo>
                  <a:pt x="256640" y="56877"/>
                </a:lnTo>
                <a:lnTo>
                  <a:pt x="246678" y="48265"/>
                </a:lnTo>
                <a:lnTo>
                  <a:pt x="231029" y="38114"/>
                </a:lnTo>
                <a:lnTo>
                  <a:pt x="213365" y="29648"/>
                </a:lnTo>
                <a:lnTo>
                  <a:pt x="193795" y="23601"/>
                </a:lnTo>
                <a:lnTo>
                  <a:pt x="172319" y="19973"/>
                </a:lnTo>
                <a:lnTo>
                  <a:pt x="148938" y="18763"/>
                </a:lnTo>
                <a:close/>
              </a:path>
              <a:path w="1958339" h="505459">
                <a:moveTo>
                  <a:pt x="256640" y="56877"/>
                </a:moveTo>
                <a:lnTo>
                  <a:pt x="149524" y="56877"/>
                </a:lnTo>
                <a:lnTo>
                  <a:pt x="165392" y="57757"/>
                </a:lnTo>
                <a:lnTo>
                  <a:pt x="180161" y="60396"/>
                </a:lnTo>
                <a:lnTo>
                  <a:pt x="217726" y="78243"/>
                </a:lnTo>
                <a:lnTo>
                  <a:pt x="243343" y="106719"/>
                </a:lnTo>
                <a:lnTo>
                  <a:pt x="256243" y="153628"/>
                </a:lnTo>
                <a:lnTo>
                  <a:pt x="255510" y="165172"/>
                </a:lnTo>
                <a:lnTo>
                  <a:pt x="238102" y="207391"/>
                </a:lnTo>
                <a:lnTo>
                  <a:pt x="195664" y="236673"/>
                </a:lnTo>
                <a:lnTo>
                  <a:pt x="147179" y="243929"/>
                </a:lnTo>
                <a:lnTo>
                  <a:pt x="261163" y="243929"/>
                </a:lnTo>
                <a:lnTo>
                  <a:pt x="288310" y="204203"/>
                </a:lnTo>
                <a:lnTo>
                  <a:pt x="297876" y="153628"/>
                </a:lnTo>
                <a:lnTo>
                  <a:pt x="296813" y="136330"/>
                </a:lnTo>
                <a:lnTo>
                  <a:pt x="280871" y="87955"/>
                </a:lnTo>
                <a:lnTo>
                  <a:pt x="260201" y="59956"/>
                </a:lnTo>
                <a:lnTo>
                  <a:pt x="256640" y="56877"/>
                </a:lnTo>
                <a:close/>
              </a:path>
              <a:path w="1958339" h="505459">
                <a:moveTo>
                  <a:pt x="368620" y="94991"/>
                </a:moveTo>
                <a:lnTo>
                  <a:pt x="354547" y="94991"/>
                </a:lnTo>
                <a:lnTo>
                  <a:pt x="349074" y="97141"/>
                </a:lnTo>
                <a:lnTo>
                  <a:pt x="343992" y="101441"/>
                </a:lnTo>
                <a:lnTo>
                  <a:pt x="339302" y="105350"/>
                </a:lnTo>
                <a:lnTo>
                  <a:pt x="336956" y="110237"/>
                </a:lnTo>
                <a:lnTo>
                  <a:pt x="336998" y="118642"/>
                </a:lnTo>
                <a:lnTo>
                  <a:pt x="337542" y="121182"/>
                </a:lnTo>
                <a:lnTo>
                  <a:pt x="338715" y="124310"/>
                </a:lnTo>
                <a:lnTo>
                  <a:pt x="464198" y="371171"/>
                </a:lnTo>
                <a:lnTo>
                  <a:pt x="412598" y="476132"/>
                </a:lnTo>
                <a:lnTo>
                  <a:pt x="411033" y="480823"/>
                </a:lnTo>
                <a:lnTo>
                  <a:pt x="410252" y="484145"/>
                </a:lnTo>
                <a:lnTo>
                  <a:pt x="410252" y="491573"/>
                </a:lnTo>
                <a:lnTo>
                  <a:pt x="412207" y="496068"/>
                </a:lnTo>
                <a:lnTo>
                  <a:pt x="420415" y="503495"/>
                </a:lnTo>
                <a:lnTo>
                  <a:pt x="425302" y="505450"/>
                </a:lnTo>
                <a:lnTo>
                  <a:pt x="435075" y="505450"/>
                </a:lnTo>
                <a:lnTo>
                  <a:pt x="439179" y="504277"/>
                </a:lnTo>
                <a:lnTo>
                  <a:pt x="446998" y="499586"/>
                </a:lnTo>
                <a:lnTo>
                  <a:pt x="450125" y="495872"/>
                </a:lnTo>
                <a:lnTo>
                  <a:pt x="452471" y="490791"/>
                </a:lnTo>
                <a:lnTo>
                  <a:pt x="534493" y="327780"/>
                </a:lnTo>
                <a:lnTo>
                  <a:pt x="488826" y="327780"/>
                </a:lnTo>
                <a:lnTo>
                  <a:pt x="378588" y="107305"/>
                </a:lnTo>
                <a:lnTo>
                  <a:pt x="374678" y="99096"/>
                </a:lnTo>
                <a:lnTo>
                  <a:pt x="368620" y="94991"/>
                </a:lnTo>
                <a:close/>
              </a:path>
              <a:path w="1958339" h="505459">
                <a:moveTo>
                  <a:pt x="621932" y="94991"/>
                </a:moveTo>
                <a:lnTo>
                  <a:pt x="607859" y="94991"/>
                </a:lnTo>
                <a:lnTo>
                  <a:pt x="601799" y="98900"/>
                </a:lnTo>
                <a:lnTo>
                  <a:pt x="597891" y="106719"/>
                </a:lnTo>
                <a:lnTo>
                  <a:pt x="488826" y="327780"/>
                </a:lnTo>
                <a:lnTo>
                  <a:pt x="534493" y="327780"/>
                </a:lnTo>
                <a:lnTo>
                  <a:pt x="638546" y="120987"/>
                </a:lnTo>
                <a:lnTo>
                  <a:pt x="638936" y="118642"/>
                </a:lnTo>
                <a:lnTo>
                  <a:pt x="638936" y="109651"/>
                </a:lnTo>
                <a:lnTo>
                  <a:pt x="636591" y="104764"/>
                </a:lnTo>
                <a:lnTo>
                  <a:pt x="627209" y="96946"/>
                </a:lnTo>
                <a:lnTo>
                  <a:pt x="621932" y="94991"/>
                </a:lnTo>
                <a:close/>
              </a:path>
              <a:path w="1958339" h="505459">
                <a:moveTo>
                  <a:pt x="775020" y="130760"/>
                </a:moveTo>
                <a:lnTo>
                  <a:pt x="732802" y="130760"/>
                </a:lnTo>
                <a:lnTo>
                  <a:pt x="732802" y="290252"/>
                </a:lnTo>
                <a:lnTo>
                  <a:pt x="738262" y="337199"/>
                </a:lnTo>
                <a:lnTo>
                  <a:pt x="754644" y="370732"/>
                </a:lnTo>
                <a:lnTo>
                  <a:pt x="781947" y="390851"/>
                </a:lnTo>
                <a:lnTo>
                  <a:pt x="820171" y="397558"/>
                </a:lnTo>
                <a:lnTo>
                  <a:pt x="833327" y="396935"/>
                </a:lnTo>
                <a:lnTo>
                  <a:pt x="873921" y="382508"/>
                </a:lnTo>
                <a:lnTo>
                  <a:pt x="878221" y="376058"/>
                </a:lnTo>
                <a:lnTo>
                  <a:pt x="878221" y="363158"/>
                </a:lnTo>
                <a:lnTo>
                  <a:pt x="876351" y="358858"/>
                </a:lnTo>
                <a:lnTo>
                  <a:pt x="820171" y="358858"/>
                </a:lnTo>
                <a:lnTo>
                  <a:pt x="807783" y="357685"/>
                </a:lnTo>
                <a:lnTo>
                  <a:pt x="779968" y="329942"/>
                </a:lnTo>
                <a:lnTo>
                  <a:pt x="775020" y="290252"/>
                </a:lnTo>
                <a:lnTo>
                  <a:pt x="775020" y="130760"/>
                </a:lnTo>
                <a:close/>
              </a:path>
              <a:path w="1958339" h="505459">
                <a:moveTo>
                  <a:pt x="864539" y="348889"/>
                </a:moveTo>
                <a:lnTo>
                  <a:pt x="855939" y="348889"/>
                </a:lnTo>
                <a:lnTo>
                  <a:pt x="852029" y="350062"/>
                </a:lnTo>
                <a:lnTo>
                  <a:pt x="847730" y="352408"/>
                </a:lnTo>
                <a:lnTo>
                  <a:pt x="844993" y="353971"/>
                </a:lnTo>
                <a:lnTo>
                  <a:pt x="840694" y="355535"/>
                </a:lnTo>
                <a:lnTo>
                  <a:pt x="834830" y="357099"/>
                </a:lnTo>
                <a:lnTo>
                  <a:pt x="829357" y="358271"/>
                </a:lnTo>
                <a:lnTo>
                  <a:pt x="824470" y="358858"/>
                </a:lnTo>
                <a:lnTo>
                  <a:pt x="876351" y="358858"/>
                </a:lnTo>
                <a:lnTo>
                  <a:pt x="876266" y="358662"/>
                </a:lnTo>
                <a:lnTo>
                  <a:pt x="872358" y="354753"/>
                </a:lnTo>
                <a:lnTo>
                  <a:pt x="868839" y="350844"/>
                </a:lnTo>
                <a:lnTo>
                  <a:pt x="864539" y="348889"/>
                </a:lnTo>
                <a:close/>
              </a:path>
              <a:path w="1958339" h="505459">
                <a:moveTo>
                  <a:pt x="845189" y="94991"/>
                </a:moveTo>
                <a:lnTo>
                  <a:pt x="687846" y="94991"/>
                </a:lnTo>
                <a:lnTo>
                  <a:pt x="682960" y="96946"/>
                </a:lnTo>
                <a:lnTo>
                  <a:pt x="679442" y="100855"/>
                </a:lnTo>
                <a:lnTo>
                  <a:pt x="675924" y="104373"/>
                </a:lnTo>
                <a:lnTo>
                  <a:pt x="674165" y="108478"/>
                </a:lnTo>
                <a:lnTo>
                  <a:pt x="674165" y="117860"/>
                </a:lnTo>
                <a:lnTo>
                  <a:pt x="675924" y="121964"/>
                </a:lnTo>
                <a:lnTo>
                  <a:pt x="682960" y="129001"/>
                </a:lnTo>
                <a:lnTo>
                  <a:pt x="687846" y="130760"/>
                </a:lnTo>
                <a:lnTo>
                  <a:pt x="845189" y="130760"/>
                </a:lnTo>
                <a:lnTo>
                  <a:pt x="850076" y="129001"/>
                </a:lnTo>
                <a:lnTo>
                  <a:pt x="857112" y="121964"/>
                </a:lnTo>
                <a:lnTo>
                  <a:pt x="858791" y="117860"/>
                </a:lnTo>
                <a:lnTo>
                  <a:pt x="858871" y="107892"/>
                </a:lnTo>
                <a:lnTo>
                  <a:pt x="857112" y="103787"/>
                </a:lnTo>
                <a:lnTo>
                  <a:pt x="850076" y="96750"/>
                </a:lnTo>
                <a:lnTo>
                  <a:pt x="845189" y="94991"/>
                </a:lnTo>
                <a:close/>
              </a:path>
              <a:path w="1958339" h="505459">
                <a:moveTo>
                  <a:pt x="759775" y="4104"/>
                </a:moveTo>
                <a:lnTo>
                  <a:pt x="748047" y="4104"/>
                </a:lnTo>
                <a:lnTo>
                  <a:pt x="742965" y="6059"/>
                </a:lnTo>
                <a:lnTo>
                  <a:pt x="734755" y="13486"/>
                </a:lnTo>
                <a:lnTo>
                  <a:pt x="732802" y="18568"/>
                </a:lnTo>
                <a:lnTo>
                  <a:pt x="732802" y="94991"/>
                </a:lnTo>
                <a:lnTo>
                  <a:pt x="775020" y="94991"/>
                </a:lnTo>
                <a:lnTo>
                  <a:pt x="775020" y="18568"/>
                </a:lnTo>
                <a:lnTo>
                  <a:pt x="772869" y="13486"/>
                </a:lnTo>
                <a:lnTo>
                  <a:pt x="768570" y="9968"/>
                </a:lnTo>
                <a:lnTo>
                  <a:pt x="764660" y="6059"/>
                </a:lnTo>
                <a:lnTo>
                  <a:pt x="759775" y="4104"/>
                </a:lnTo>
                <a:close/>
              </a:path>
              <a:path w="1958339" h="505459">
                <a:moveTo>
                  <a:pt x="963107" y="0"/>
                </a:moveTo>
                <a:lnTo>
                  <a:pt x="951379" y="0"/>
                </a:lnTo>
                <a:lnTo>
                  <a:pt x="946298" y="1759"/>
                </a:lnTo>
                <a:lnTo>
                  <a:pt x="941997" y="5277"/>
                </a:lnTo>
                <a:lnTo>
                  <a:pt x="937698" y="8404"/>
                </a:lnTo>
                <a:lnTo>
                  <a:pt x="935547" y="12900"/>
                </a:lnTo>
                <a:lnTo>
                  <a:pt x="935547" y="376840"/>
                </a:lnTo>
                <a:lnTo>
                  <a:pt x="937502" y="381921"/>
                </a:lnTo>
                <a:lnTo>
                  <a:pt x="941411" y="385831"/>
                </a:lnTo>
                <a:lnTo>
                  <a:pt x="945711" y="389740"/>
                </a:lnTo>
                <a:lnTo>
                  <a:pt x="951184" y="391694"/>
                </a:lnTo>
                <a:lnTo>
                  <a:pt x="964475" y="391694"/>
                </a:lnTo>
                <a:lnTo>
                  <a:pt x="969557" y="389935"/>
                </a:lnTo>
                <a:lnTo>
                  <a:pt x="976985" y="382508"/>
                </a:lnTo>
                <a:lnTo>
                  <a:pt x="978939" y="377231"/>
                </a:lnTo>
                <a:lnTo>
                  <a:pt x="978939" y="229270"/>
                </a:lnTo>
                <a:lnTo>
                  <a:pt x="979892" y="215014"/>
                </a:lnTo>
                <a:lnTo>
                  <a:pt x="994184" y="177083"/>
                </a:lnTo>
                <a:lnTo>
                  <a:pt x="1023212" y="148717"/>
                </a:lnTo>
                <a:lnTo>
                  <a:pt x="1025927" y="147178"/>
                </a:lnTo>
                <a:lnTo>
                  <a:pt x="978939" y="147178"/>
                </a:lnTo>
                <a:lnTo>
                  <a:pt x="978939" y="12900"/>
                </a:lnTo>
                <a:lnTo>
                  <a:pt x="976789" y="8404"/>
                </a:lnTo>
                <a:lnTo>
                  <a:pt x="972489" y="5277"/>
                </a:lnTo>
                <a:lnTo>
                  <a:pt x="968189" y="1759"/>
                </a:lnTo>
                <a:lnTo>
                  <a:pt x="963107" y="0"/>
                </a:lnTo>
                <a:close/>
              </a:path>
              <a:path w="1958339" h="505459">
                <a:moveTo>
                  <a:pt x="1187280" y="129001"/>
                </a:moveTo>
                <a:lnTo>
                  <a:pt x="1089181" y="129001"/>
                </a:lnTo>
                <a:lnTo>
                  <a:pt x="1100979" y="129734"/>
                </a:lnTo>
                <a:lnTo>
                  <a:pt x="1112339" y="131933"/>
                </a:lnTo>
                <a:lnTo>
                  <a:pt x="1152656" y="154801"/>
                </a:lnTo>
                <a:lnTo>
                  <a:pt x="1176842" y="195554"/>
                </a:lnTo>
                <a:lnTo>
                  <a:pt x="1180069" y="220474"/>
                </a:lnTo>
                <a:lnTo>
                  <a:pt x="1180069" y="376840"/>
                </a:lnTo>
                <a:lnTo>
                  <a:pt x="1182016" y="381921"/>
                </a:lnTo>
                <a:lnTo>
                  <a:pt x="1189838" y="389740"/>
                </a:lnTo>
                <a:lnTo>
                  <a:pt x="1195115" y="391694"/>
                </a:lnTo>
                <a:lnTo>
                  <a:pt x="1208403" y="391694"/>
                </a:lnTo>
                <a:lnTo>
                  <a:pt x="1213492" y="389935"/>
                </a:lnTo>
                <a:lnTo>
                  <a:pt x="1220916" y="382508"/>
                </a:lnTo>
                <a:lnTo>
                  <a:pt x="1222874" y="377231"/>
                </a:lnTo>
                <a:lnTo>
                  <a:pt x="1222874" y="220474"/>
                </a:lnTo>
                <a:lnTo>
                  <a:pt x="1218180" y="182654"/>
                </a:lnTo>
                <a:lnTo>
                  <a:pt x="1193993" y="136074"/>
                </a:lnTo>
                <a:lnTo>
                  <a:pt x="1187280" y="129001"/>
                </a:lnTo>
                <a:close/>
              </a:path>
              <a:path w="1958339" h="505459">
                <a:moveTo>
                  <a:pt x="1089768" y="89128"/>
                </a:moveTo>
                <a:lnTo>
                  <a:pt x="1039412" y="97374"/>
                </a:lnTo>
                <a:lnTo>
                  <a:pt x="997852" y="121671"/>
                </a:lnTo>
                <a:lnTo>
                  <a:pt x="978939" y="147178"/>
                </a:lnTo>
                <a:lnTo>
                  <a:pt x="1025927" y="147178"/>
                </a:lnTo>
                <a:lnTo>
                  <a:pt x="1035235" y="141901"/>
                </a:lnTo>
                <a:lnTo>
                  <a:pt x="1048060" y="136257"/>
                </a:lnTo>
                <a:lnTo>
                  <a:pt x="1061325" y="132226"/>
                </a:lnTo>
                <a:lnTo>
                  <a:pt x="1075032" y="129807"/>
                </a:lnTo>
                <a:lnTo>
                  <a:pt x="1089181" y="129001"/>
                </a:lnTo>
                <a:lnTo>
                  <a:pt x="1187280" y="129001"/>
                </a:lnTo>
                <a:lnTo>
                  <a:pt x="1182411" y="123870"/>
                </a:lnTo>
                <a:lnTo>
                  <a:pt x="1139349" y="98033"/>
                </a:lnTo>
                <a:lnTo>
                  <a:pt x="1106805" y="90117"/>
                </a:lnTo>
                <a:lnTo>
                  <a:pt x="1089768" y="89128"/>
                </a:lnTo>
                <a:close/>
              </a:path>
              <a:path w="1958339" h="505459">
                <a:moveTo>
                  <a:pt x="1448343" y="89128"/>
                </a:moveTo>
                <a:lnTo>
                  <a:pt x="1407007" y="94112"/>
                </a:lnTo>
                <a:lnTo>
                  <a:pt x="1369770" y="109064"/>
                </a:lnTo>
                <a:lnTo>
                  <a:pt x="1338844" y="132226"/>
                </a:lnTo>
                <a:lnTo>
                  <a:pt x="1315237" y="163010"/>
                </a:lnTo>
                <a:lnTo>
                  <a:pt x="1300286" y="199072"/>
                </a:lnTo>
                <a:lnTo>
                  <a:pt x="1295301" y="239238"/>
                </a:lnTo>
                <a:lnTo>
                  <a:pt x="1296474" y="260751"/>
                </a:lnTo>
                <a:lnTo>
                  <a:pt x="1305858" y="300917"/>
                </a:lnTo>
                <a:lnTo>
                  <a:pt x="1324693" y="336539"/>
                </a:lnTo>
                <a:lnTo>
                  <a:pt x="1351668" y="364978"/>
                </a:lnTo>
                <a:lnTo>
                  <a:pt x="1386226" y="385684"/>
                </a:lnTo>
                <a:lnTo>
                  <a:pt x="1426394" y="396239"/>
                </a:lnTo>
                <a:lnTo>
                  <a:pt x="1448343" y="397558"/>
                </a:lnTo>
                <a:lnTo>
                  <a:pt x="1469527" y="396312"/>
                </a:lnTo>
                <a:lnTo>
                  <a:pt x="1508813" y="386344"/>
                </a:lnTo>
                <a:lnTo>
                  <a:pt x="1543518" y="366444"/>
                </a:lnTo>
                <a:lnTo>
                  <a:pt x="1554022" y="357099"/>
                </a:lnTo>
                <a:lnTo>
                  <a:pt x="1448343" y="357099"/>
                </a:lnTo>
                <a:lnTo>
                  <a:pt x="1432660" y="356182"/>
                </a:lnTo>
                <a:lnTo>
                  <a:pt x="1390879" y="342439"/>
                </a:lnTo>
                <a:lnTo>
                  <a:pt x="1359875" y="313634"/>
                </a:lnTo>
                <a:lnTo>
                  <a:pt x="1342066" y="273834"/>
                </a:lnTo>
                <a:lnTo>
                  <a:pt x="1338757" y="245102"/>
                </a:lnTo>
                <a:lnTo>
                  <a:pt x="1338788" y="242170"/>
                </a:lnTo>
                <a:lnTo>
                  <a:pt x="1347271" y="195334"/>
                </a:lnTo>
                <a:lnTo>
                  <a:pt x="1371530" y="158759"/>
                </a:lnTo>
                <a:lnTo>
                  <a:pt x="1406641" y="136587"/>
                </a:lnTo>
                <a:lnTo>
                  <a:pt x="1447757" y="129001"/>
                </a:lnTo>
                <a:lnTo>
                  <a:pt x="1552704" y="129001"/>
                </a:lnTo>
                <a:lnTo>
                  <a:pt x="1543518" y="120828"/>
                </a:lnTo>
                <a:lnTo>
                  <a:pt x="1526917" y="109651"/>
                </a:lnTo>
                <a:lnTo>
                  <a:pt x="1508813" y="100672"/>
                </a:lnTo>
                <a:lnTo>
                  <a:pt x="1489684" y="94258"/>
                </a:lnTo>
                <a:lnTo>
                  <a:pt x="1469527" y="90410"/>
                </a:lnTo>
                <a:lnTo>
                  <a:pt x="1448343" y="89128"/>
                </a:lnTo>
                <a:close/>
              </a:path>
              <a:path w="1958339" h="505459">
                <a:moveTo>
                  <a:pt x="1552704" y="129001"/>
                </a:moveTo>
                <a:lnTo>
                  <a:pt x="1447757" y="129001"/>
                </a:lnTo>
                <a:lnTo>
                  <a:pt x="1461906" y="129807"/>
                </a:lnTo>
                <a:lnTo>
                  <a:pt x="1475613" y="132226"/>
                </a:lnTo>
                <a:lnTo>
                  <a:pt x="1513726" y="149194"/>
                </a:lnTo>
                <a:lnTo>
                  <a:pt x="1542749" y="181188"/>
                </a:lnTo>
                <a:lnTo>
                  <a:pt x="1557591" y="227035"/>
                </a:lnTo>
                <a:lnTo>
                  <a:pt x="1558581" y="245102"/>
                </a:lnTo>
                <a:lnTo>
                  <a:pt x="1557701" y="259541"/>
                </a:lnTo>
                <a:lnTo>
                  <a:pt x="1544508" y="300221"/>
                </a:lnTo>
                <a:lnTo>
                  <a:pt x="1517135" y="333314"/>
                </a:lnTo>
                <a:lnTo>
                  <a:pt x="1478396" y="353287"/>
                </a:lnTo>
                <a:lnTo>
                  <a:pt x="1448343" y="357099"/>
                </a:lnTo>
                <a:lnTo>
                  <a:pt x="1554022" y="357099"/>
                </a:lnTo>
                <a:lnTo>
                  <a:pt x="1581449" y="321916"/>
                </a:lnTo>
                <a:lnTo>
                  <a:pt x="1596404" y="284095"/>
                </a:lnTo>
                <a:lnTo>
                  <a:pt x="1601386" y="242170"/>
                </a:lnTo>
                <a:lnTo>
                  <a:pt x="1600141" y="221757"/>
                </a:lnTo>
                <a:lnTo>
                  <a:pt x="1590174" y="183350"/>
                </a:lnTo>
                <a:lnTo>
                  <a:pt x="1570784" y="148681"/>
                </a:lnTo>
                <a:lnTo>
                  <a:pt x="1558141" y="133838"/>
                </a:lnTo>
                <a:lnTo>
                  <a:pt x="1552704" y="129001"/>
                </a:lnTo>
                <a:close/>
              </a:path>
              <a:path w="1958339" h="505459">
                <a:moveTo>
                  <a:pt x="1697770" y="94991"/>
                </a:moveTo>
                <a:lnTo>
                  <a:pt x="1686043" y="94991"/>
                </a:lnTo>
                <a:lnTo>
                  <a:pt x="1680964" y="96946"/>
                </a:lnTo>
                <a:lnTo>
                  <a:pt x="1672755" y="104373"/>
                </a:lnTo>
                <a:lnTo>
                  <a:pt x="1670797" y="109260"/>
                </a:lnTo>
                <a:lnTo>
                  <a:pt x="1670797" y="377426"/>
                </a:lnTo>
                <a:lnTo>
                  <a:pt x="1672755" y="382508"/>
                </a:lnTo>
                <a:lnTo>
                  <a:pt x="1676661" y="386417"/>
                </a:lnTo>
                <a:lnTo>
                  <a:pt x="1680964" y="389935"/>
                </a:lnTo>
                <a:lnTo>
                  <a:pt x="1686441" y="391694"/>
                </a:lnTo>
                <a:lnTo>
                  <a:pt x="1699728" y="391694"/>
                </a:lnTo>
                <a:lnTo>
                  <a:pt x="1704807" y="389935"/>
                </a:lnTo>
                <a:lnTo>
                  <a:pt x="1708325" y="386417"/>
                </a:lnTo>
                <a:lnTo>
                  <a:pt x="1712241" y="382899"/>
                </a:lnTo>
                <a:lnTo>
                  <a:pt x="1714188" y="377817"/>
                </a:lnTo>
                <a:lnTo>
                  <a:pt x="1714188" y="239825"/>
                </a:lnTo>
                <a:lnTo>
                  <a:pt x="1715142" y="224652"/>
                </a:lnTo>
                <a:lnTo>
                  <a:pt x="1729434" y="183533"/>
                </a:lnTo>
                <a:lnTo>
                  <a:pt x="1758461" y="151429"/>
                </a:lnTo>
                <a:lnTo>
                  <a:pt x="1760502" y="150110"/>
                </a:lnTo>
                <a:lnTo>
                  <a:pt x="1713016" y="150110"/>
                </a:lnTo>
                <a:lnTo>
                  <a:pt x="1712933" y="109260"/>
                </a:lnTo>
                <a:lnTo>
                  <a:pt x="1710869" y="104373"/>
                </a:lnTo>
                <a:lnTo>
                  <a:pt x="1706566" y="100855"/>
                </a:lnTo>
                <a:lnTo>
                  <a:pt x="1702660" y="96946"/>
                </a:lnTo>
                <a:lnTo>
                  <a:pt x="1697770" y="94991"/>
                </a:lnTo>
                <a:close/>
              </a:path>
              <a:path w="1958339" h="505459">
                <a:moveTo>
                  <a:pt x="1922532" y="129001"/>
                </a:moveTo>
                <a:lnTo>
                  <a:pt x="1824426" y="129001"/>
                </a:lnTo>
                <a:lnTo>
                  <a:pt x="1836229" y="129734"/>
                </a:lnTo>
                <a:lnTo>
                  <a:pt x="1847591" y="131933"/>
                </a:lnTo>
                <a:lnTo>
                  <a:pt x="1887900" y="154801"/>
                </a:lnTo>
                <a:lnTo>
                  <a:pt x="1912091" y="195554"/>
                </a:lnTo>
                <a:lnTo>
                  <a:pt x="1915313" y="220474"/>
                </a:lnTo>
                <a:lnTo>
                  <a:pt x="1915313" y="377426"/>
                </a:lnTo>
                <a:lnTo>
                  <a:pt x="1917271" y="382508"/>
                </a:lnTo>
                <a:lnTo>
                  <a:pt x="1921177" y="386417"/>
                </a:lnTo>
                <a:lnTo>
                  <a:pt x="1925093" y="389935"/>
                </a:lnTo>
                <a:lnTo>
                  <a:pt x="1930370" y="391694"/>
                </a:lnTo>
                <a:lnTo>
                  <a:pt x="1943658" y="391694"/>
                </a:lnTo>
                <a:lnTo>
                  <a:pt x="1948736" y="389935"/>
                </a:lnTo>
                <a:lnTo>
                  <a:pt x="1952255" y="386417"/>
                </a:lnTo>
                <a:lnTo>
                  <a:pt x="1956171" y="382899"/>
                </a:lnTo>
                <a:lnTo>
                  <a:pt x="1958118" y="377817"/>
                </a:lnTo>
                <a:lnTo>
                  <a:pt x="1958118" y="220474"/>
                </a:lnTo>
                <a:lnTo>
                  <a:pt x="1953429" y="182654"/>
                </a:lnTo>
                <a:lnTo>
                  <a:pt x="1929243" y="136074"/>
                </a:lnTo>
                <a:lnTo>
                  <a:pt x="1922532" y="129001"/>
                </a:lnTo>
                <a:close/>
              </a:path>
              <a:path w="1958339" h="505459">
                <a:moveTo>
                  <a:pt x="1825012" y="89128"/>
                </a:moveTo>
                <a:lnTo>
                  <a:pt x="1773782" y="97703"/>
                </a:lnTo>
                <a:lnTo>
                  <a:pt x="1731927" y="123431"/>
                </a:lnTo>
                <a:lnTo>
                  <a:pt x="1713016" y="150110"/>
                </a:lnTo>
                <a:lnTo>
                  <a:pt x="1760502" y="150110"/>
                </a:lnTo>
                <a:lnTo>
                  <a:pt x="1770480" y="143660"/>
                </a:lnTo>
                <a:lnTo>
                  <a:pt x="1783528" y="137247"/>
                </a:lnTo>
                <a:lnTo>
                  <a:pt x="1796868" y="132666"/>
                </a:lnTo>
                <a:lnTo>
                  <a:pt x="1810500" y="129917"/>
                </a:lnTo>
                <a:lnTo>
                  <a:pt x="1824426" y="129001"/>
                </a:lnTo>
                <a:lnTo>
                  <a:pt x="1922532" y="129001"/>
                </a:lnTo>
                <a:lnTo>
                  <a:pt x="1917664" y="123870"/>
                </a:lnTo>
                <a:lnTo>
                  <a:pt x="1874599" y="98033"/>
                </a:lnTo>
                <a:lnTo>
                  <a:pt x="1842056" y="90117"/>
                </a:lnTo>
                <a:lnTo>
                  <a:pt x="1825012" y="89128"/>
                </a:lnTo>
                <a:close/>
              </a:path>
            </a:pathLst>
          </a:custGeom>
          <a:solidFill>
            <a:srgbClr val="1E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>
            <p:custDataLst>
              <p:tags r:id="rId18"/>
            </p:custDataLst>
          </p:nvPr>
        </p:nvSpPr>
        <p:spPr>
          <a:xfrm>
            <a:off x="1427987" y="5366705"/>
            <a:ext cx="3673648" cy="507209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>
            <p:custDataLst>
              <p:tags r:id="rId20"/>
            </p:custDataLst>
          </p:nvPr>
        </p:nvSpPr>
        <p:spPr>
          <a:xfrm>
            <a:off x="8411093" y="9733651"/>
            <a:ext cx="2479675" cy="398145"/>
          </a:xfrm>
          <a:custGeom>
            <a:rect l="l" t="t" r="r" b="b"/>
            <a:pathLst>
              <a:path w="2479675" h="398145">
                <a:moveTo>
                  <a:pt x="32445" y="12900"/>
                </a:moveTo>
                <a:lnTo>
                  <a:pt x="17200" y="12900"/>
                </a:lnTo>
                <a:lnTo>
                  <a:pt x="11727" y="14855"/>
                </a:lnTo>
                <a:lnTo>
                  <a:pt x="7036" y="18763"/>
                </a:lnTo>
                <a:lnTo>
                  <a:pt x="2345" y="22282"/>
                </a:lnTo>
                <a:lnTo>
                  <a:pt x="0" y="26973"/>
                </a:lnTo>
                <a:lnTo>
                  <a:pt x="0" y="35572"/>
                </a:lnTo>
                <a:lnTo>
                  <a:pt x="586" y="38504"/>
                </a:lnTo>
                <a:lnTo>
                  <a:pt x="1759" y="41632"/>
                </a:lnTo>
                <a:lnTo>
                  <a:pt x="172978" y="383485"/>
                </a:lnTo>
                <a:lnTo>
                  <a:pt x="177279" y="392867"/>
                </a:lnTo>
                <a:lnTo>
                  <a:pt x="183924" y="397558"/>
                </a:lnTo>
                <a:lnTo>
                  <a:pt x="196824" y="397558"/>
                </a:lnTo>
                <a:lnTo>
                  <a:pt x="200538" y="396385"/>
                </a:lnTo>
                <a:lnTo>
                  <a:pt x="204056" y="394040"/>
                </a:lnTo>
                <a:lnTo>
                  <a:pt x="207574" y="392085"/>
                </a:lnTo>
                <a:lnTo>
                  <a:pt x="210310" y="389153"/>
                </a:lnTo>
                <a:lnTo>
                  <a:pt x="212265" y="385244"/>
                </a:lnTo>
                <a:lnTo>
                  <a:pt x="240747" y="327194"/>
                </a:lnTo>
                <a:lnTo>
                  <a:pt x="193501" y="327194"/>
                </a:lnTo>
                <a:lnTo>
                  <a:pt x="42805" y="25213"/>
                </a:lnTo>
                <a:lnTo>
                  <a:pt x="38895" y="17004"/>
                </a:lnTo>
                <a:lnTo>
                  <a:pt x="32445" y="12900"/>
                </a:lnTo>
                <a:close/>
              </a:path>
              <a:path w="2479675" h="398145">
                <a:moveTo>
                  <a:pt x="365308" y="12900"/>
                </a:moveTo>
                <a:lnTo>
                  <a:pt x="355535" y="12900"/>
                </a:lnTo>
                <a:lnTo>
                  <a:pt x="351821" y="14072"/>
                </a:lnTo>
                <a:lnTo>
                  <a:pt x="348303" y="16418"/>
                </a:lnTo>
                <a:lnTo>
                  <a:pt x="344785" y="18373"/>
                </a:lnTo>
                <a:lnTo>
                  <a:pt x="342243" y="21499"/>
                </a:lnTo>
                <a:lnTo>
                  <a:pt x="340680" y="25800"/>
                </a:lnTo>
                <a:lnTo>
                  <a:pt x="193501" y="327194"/>
                </a:lnTo>
                <a:lnTo>
                  <a:pt x="240747" y="327194"/>
                </a:lnTo>
                <a:lnTo>
                  <a:pt x="381140" y="41045"/>
                </a:lnTo>
                <a:lnTo>
                  <a:pt x="381922" y="37918"/>
                </a:lnTo>
                <a:lnTo>
                  <a:pt x="382312" y="35572"/>
                </a:lnTo>
                <a:lnTo>
                  <a:pt x="382312" y="27755"/>
                </a:lnTo>
                <a:lnTo>
                  <a:pt x="379967" y="22672"/>
                </a:lnTo>
                <a:lnTo>
                  <a:pt x="370585" y="14855"/>
                </a:lnTo>
                <a:lnTo>
                  <a:pt x="365308" y="12900"/>
                </a:lnTo>
                <a:close/>
              </a:path>
              <a:path w="2479675" h="398145">
                <a:moveTo>
                  <a:pt x="468857" y="18763"/>
                </a:moveTo>
                <a:lnTo>
                  <a:pt x="457130" y="18763"/>
                </a:lnTo>
                <a:lnTo>
                  <a:pt x="452047" y="20522"/>
                </a:lnTo>
                <a:lnTo>
                  <a:pt x="447748" y="24041"/>
                </a:lnTo>
                <a:lnTo>
                  <a:pt x="443838" y="27559"/>
                </a:lnTo>
                <a:lnTo>
                  <a:pt x="441884" y="32446"/>
                </a:lnTo>
                <a:lnTo>
                  <a:pt x="441884" y="377426"/>
                </a:lnTo>
                <a:lnTo>
                  <a:pt x="443838" y="382508"/>
                </a:lnTo>
                <a:lnTo>
                  <a:pt x="447748" y="386417"/>
                </a:lnTo>
                <a:lnTo>
                  <a:pt x="452047" y="389935"/>
                </a:lnTo>
                <a:lnTo>
                  <a:pt x="457130" y="391694"/>
                </a:lnTo>
                <a:lnTo>
                  <a:pt x="468857" y="391694"/>
                </a:lnTo>
                <a:lnTo>
                  <a:pt x="473939" y="389935"/>
                </a:lnTo>
                <a:lnTo>
                  <a:pt x="478239" y="386417"/>
                </a:lnTo>
                <a:lnTo>
                  <a:pt x="482539" y="382508"/>
                </a:lnTo>
                <a:lnTo>
                  <a:pt x="484689" y="377426"/>
                </a:lnTo>
                <a:lnTo>
                  <a:pt x="484689" y="267971"/>
                </a:lnTo>
                <a:lnTo>
                  <a:pt x="538825" y="220475"/>
                </a:lnTo>
                <a:lnTo>
                  <a:pt x="484689" y="220475"/>
                </a:lnTo>
                <a:lnTo>
                  <a:pt x="484689" y="32446"/>
                </a:lnTo>
                <a:lnTo>
                  <a:pt x="482539" y="27559"/>
                </a:lnTo>
                <a:lnTo>
                  <a:pt x="473939" y="20522"/>
                </a:lnTo>
                <a:lnTo>
                  <a:pt x="468857" y="18763"/>
                </a:lnTo>
                <a:close/>
              </a:path>
              <a:path w="2479675" h="398145">
                <a:moveTo>
                  <a:pt x="602128" y="213438"/>
                </a:moveTo>
                <a:lnTo>
                  <a:pt x="546845" y="213438"/>
                </a:lnTo>
                <a:lnTo>
                  <a:pt x="708096" y="383485"/>
                </a:lnTo>
                <a:lnTo>
                  <a:pt x="713568" y="388958"/>
                </a:lnTo>
                <a:lnTo>
                  <a:pt x="719824" y="391694"/>
                </a:lnTo>
                <a:lnTo>
                  <a:pt x="732332" y="391694"/>
                </a:lnTo>
                <a:lnTo>
                  <a:pt x="737023" y="389935"/>
                </a:lnTo>
                <a:lnTo>
                  <a:pt x="744842" y="382899"/>
                </a:lnTo>
                <a:lnTo>
                  <a:pt x="746797" y="378598"/>
                </a:lnTo>
                <a:lnTo>
                  <a:pt x="746797" y="368044"/>
                </a:lnTo>
                <a:lnTo>
                  <a:pt x="744255" y="362180"/>
                </a:lnTo>
                <a:lnTo>
                  <a:pt x="739174" y="355926"/>
                </a:lnTo>
                <a:lnTo>
                  <a:pt x="602128" y="213438"/>
                </a:lnTo>
                <a:close/>
              </a:path>
              <a:path w="2479675" h="398145">
                <a:moveTo>
                  <a:pt x="718064" y="18763"/>
                </a:moveTo>
                <a:lnTo>
                  <a:pt x="706728" y="18763"/>
                </a:lnTo>
                <a:lnTo>
                  <a:pt x="701255" y="21109"/>
                </a:lnTo>
                <a:lnTo>
                  <a:pt x="695782" y="25800"/>
                </a:lnTo>
                <a:lnTo>
                  <a:pt x="541567" y="163010"/>
                </a:lnTo>
                <a:lnTo>
                  <a:pt x="484689" y="220475"/>
                </a:lnTo>
                <a:lnTo>
                  <a:pt x="538825" y="220475"/>
                </a:lnTo>
                <a:lnTo>
                  <a:pt x="546845" y="213438"/>
                </a:lnTo>
                <a:lnTo>
                  <a:pt x="602128" y="213438"/>
                </a:lnTo>
                <a:lnTo>
                  <a:pt x="576749" y="187052"/>
                </a:lnTo>
                <a:lnTo>
                  <a:pt x="726860" y="55118"/>
                </a:lnTo>
                <a:lnTo>
                  <a:pt x="731942" y="50427"/>
                </a:lnTo>
                <a:lnTo>
                  <a:pt x="734483" y="45346"/>
                </a:lnTo>
                <a:lnTo>
                  <a:pt x="734483" y="34399"/>
                </a:lnTo>
                <a:lnTo>
                  <a:pt x="732137" y="29514"/>
                </a:lnTo>
                <a:lnTo>
                  <a:pt x="727446" y="25213"/>
                </a:lnTo>
                <a:lnTo>
                  <a:pt x="723146" y="20913"/>
                </a:lnTo>
                <a:lnTo>
                  <a:pt x="718064" y="18763"/>
                </a:lnTo>
                <a:close/>
              </a:path>
              <a:path w="2479675" h="398145">
                <a:moveTo>
                  <a:pt x="1142824" y="12900"/>
                </a:moveTo>
                <a:lnTo>
                  <a:pt x="1099137" y="17884"/>
                </a:lnTo>
                <a:lnTo>
                  <a:pt x="1054869" y="32836"/>
                </a:lnTo>
                <a:lnTo>
                  <a:pt x="1014263" y="58343"/>
                </a:lnTo>
                <a:lnTo>
                  <a:pt x="980400" y="94991"/>
                </a:lnTo>
                <a:lnTo>
                  <a:pt x="957971" y="142341"/>
                </a:lnTo>
                <a:lnTo>
                  <a:pt x="950495" y="199952"/>
                </a:lnTo>
                <a:lnTo>
                  <a:pt x="952108" y="227181"/>
                </a:lnTo>
                <a:lnTo>
                  <a:pt x="965008" y="277902"/>
                </a:lnTo>
                <a:lnTo>
                  <a:pt x="990552" y="322759"/>
                </a:lnTo>
                <a:lnTo>
                  <a:pt x="1025441" y="358235"/>
                </a:lnTo>
                <a:lnTo>
                  <a:pt x="1068174" y="383375"/>
                </a:lnTo>
                <a:lnTo>
                  <a:pt x="1114790" y="395982"/>
                </a:lnTo>
                <a:lnTo>
                  <a:pt x="1139306" y="397558"/>
                </a:lnTo>
                <a:lnTo>
                  <a:pt x="1160633" y="396349"/>
                </a:lnTo>
                <a:lnTo>
                  <a:pt x="1202852" y="386674"/>
                </a:lnTo>
                <a:lnTo>
                  <a:pt x="1243425" y="367397"/>
                </a:lnTo>
                <a:lnTo>
                  <a:pt x="1257771" y="357099"/>
                </a:lnTo>
                <a:lnTo>
                  <a:pt x="1140479" y="357099"/>
                </a:lnTo>
                <a:lnTo>
                  <a:pt x="1120907" y="355816"/>
                </a:lnTo>
                <a:lnTo>
                  <a:pt x="1083966" y="345555"/>
                </a:lnTo>
                <a:lnTo>
                  <a:pt x="1050435" y="325105"/>
                </a:lnTo>
                <a:lnTo>
                  <a:pt x="1023168" y="296666"/>
                </a:lnTo>
                <a:lnTo>
                  <a:pt x="1003342" y="261337"/>
                </a:lnTo>
                <a:lnTo>
                  <a:pt x="993373" y="221757"/>
                </a:lnTo>
                <a:lnTo>
                  <a:pt x="992127" y="200538"/>
                </a:lnTo>
                <a:lnTo>
                  <a:pt x="993593" y="174884"/>
                </a:lnTo>
                <a:lnTo>
                  <a:pt x="1005321" y="131493"/>
                </a:lnTo>
                <a:lnTo>
                  <a:pt x="1028006" y="98290"/>
                </a:lnTo>
                <a:lnTo>
                  <a:pt x="1073633" y="66846"/>
                </a:lnTo>
                <a:lnTo>
                  <a:pt x="1126188" y="53652"/>
                </a:lnTo>
                <a:lnTo>
                  <a:pt x="1143997" y="52773"/>
                </a:lnTo>
                <a:lnTo>
                  <a:pt x="1259820" y="52773"/>
                </a:lnTo>
                <a:lnTo>
                  <a:pt x="1251559" y="45553"/>
                </a:lnTo>
                <a:lnTo>
                  <a:pt x="1218904" y="27412"/>
                </a:lnTo>
                <a:lnTo>
                  <a:pt x="1182659" y="16528"/>
                </a:lnTo>
                <a:lnTo>
                  <a:pt x="1142824" y="12900"/>
                </a:lnTo>
                <a:close/>
              </a:path>
              <a:path w="2479675" h="398145">
                <a:moveTo>
                  <a:pt x="1275543" y="293771"/>
                </a:moveTo>
                <a:lnTo>
                  <a:pt x="1263815" y="293771"/>
                </a:lnTo>
                <a:lnTo>
                  <a:pt x="1258926" y="296312"/>
                </a:lnTo>
                <a:lnTo>
                  <a:pt x="1255407" y="301394"/>
                </a:lnTo>
                <a:lnTo>
                  <a:pt x="1244521" y="313854"/>
                </a:lnTo>
                <a:lnTo>
                  <a:pt x="1204393" y="342439"/>
                </a:lnTo>
                <a:lnTo>
                  <a:pt x="1157226" y="356182"/>
                </a:lnTo>
                <a:lnTo>
                  <a:pt x="1140479" y="357099"/>
                </a:lnTo>
                <a:lnTo>
                  <a:pt x="1257771" y="357099"/>
                </a:lnTo>
                <a:lnTo>
                  <a:pt x="1288830" y="324848"/>
                </a:lnTo>
                <a:lnTo>
                  <a:pt x="1292349" y="317616"/>
                </a:lnTo>
                <a:lnTo>
                  <a:pt x="1292349" y="308235"/>
                </a:lnTo>
                <a:lnTo>
                  <a:pt x="1290003" y="303544"/>
                </a:lnTo>
                <a:lnTo>
                  <a:pt x="1280621" y="295725"/>
                </a:lnTo>
                <a:lnTo>
                  <a:pt x="1275543" y="293771"/>
                </a:lnTo>
                <a:close/>
              </a:path>
              <a:path w="2479675" h="398145">
                <a:moveTo>
                  <a:pt x="1259820" y="52773"/>
                </a:moveTo>
                <a:lnTo>
                  <a:pt x="1143997" y="52773"/>
                </a:lnTo>
                <a:lnTo>
                  <a:pt x="1159244" y="53432"/>
                </a:lnTo>
                <a:lnTo>
                  <a:pt x="1173903" y="55411"/>
                </a:lnTo>
                <a:lnTo>
                  <a:pt x="1214435" y="69191"/>
                </a:lnTo>
                <a:lnTo>
                  <a:pt x="1250716" y="97337"/>
                </a:lnTo>
                <a:lnTo>
                  <a:pt x="1255020" y="101637"/>
                </a:lnTo>
                <a:lnTo>
                  <a:pt x="1259512" y="103787"/>
                </a:lnTo>
                <a:lnTo>
                  <a:pt x="1269679" y="103787"/>
                </a:lnTo>
                <a:lnTo>
                  <a:pt x="1274559" y="101832"/>
                </a:lnTo>
                <a:lnTo>
                  <a:pt x="1283553" y="93623"/>
                </a:lnTo>
                <a:lnTo>
                  <a:pt x="1285899" y="88932"/>
                </a:lnTo>
                <a:lnTo>
                  <a:pt x="1285899" y="79159"/>
                </a:lnTo>
                <a:lnTo>
                  <a:pt x="1284118" y="74835"/>
                </a:lnTo>
                <a:lnTo>
                  <a:pt x="1280621" y="70950"/>
                </a:lnTo>
                <a:lnTo>
                  <a:pt x="1259820" y="52773"/>
                </a:lnTo>
                <a:close/>
              </a:path>
              <a:path w="2479675" h="398145">
                <a:moveTo>
                  <a:pt x="1379131" y="0"/>
                </a:moveTo>
                <a:lnTo>
                  <a:pt x="1367006" y="0"/>
                </a:lnTo>
                <a:lnTo>
                  <a:pt x="1361729" y="1954"/>
                </a:lnTo>
                <a:lnTo>
                  <a:pt x="1357436" y="5863"/>
                </a:lnTo>
                <a:lnTo>
                  <a:pt x="1353519" y="9772"/>
                </a:lnTo>
                <a:lnTo>
                  <a:pt x="1351572" y="14463"/>
                </a:lnTo>
                <a:lnTo>
                  <a:pt x="1351572" y="377231"/>
                </a:lnTo>
                <a:lnTo>
                  <a:pt x="1353519" y="381922"/>
                </a:lnTo>
                <a:lnTo>
                  <a:pt x="1357436" y="385831"/>
                </a:lnTo>
                <a:lnTo>
                  <a:pt x="1361729" y="389739"/>
                </a:lnTo>
                <a:lnTo>
                  <a:pt x="1367006" y="391694"/>
                </a:lnTo>
                <a:lnTo>
                  <a:pt x="1379131" y="391694"/>
                </a:lnTo>
                <a:lnTo>
                  <a:pt x="1384011" y="389739"/>
                </a:lnTo>
                <a:lnTo>
                  <a:pt x="1387927" y="385831"/>
                </a:lnTo>
                <a:lnTo>
                  <a:pt x="1392220" y="381922"/>
                </a:lnTo>
                <a:lnTo>
                  <a:pt x="1394377" y="377231"/>
                </a:lnTo>
                <a:lnTo>
                  <a:pt x="1394377" y="14463"/>
                </a:lnTo>
                <a:lnTo>
                  <a:pt x="1392220" y="9772"/>
                </a:lnTo>
                <a:lnTo>
                  <a:pt x="1387927" y="5863"/>
                </a:lnTo>
                <a:lnTo>
                  <a:pt x="1384011" y="1954"/>
                </a:lnTo>
                <a:lnTo>
                  <a:pt x="1379131" y="0"/>
                </a:lnTo>
                <a:close/>
              </a:path>
              <a:path w="2479675" h="398145">
                <a:moveTo>
                  <a:pt x="1609658" y="89128"/>
                </a:moveTo>
                <a:lnTo>
                  <a:pt x="1568318" y="94112"/>
                </a:lnTo>
                <a:lnTo>
                  <a:pt x="1531085" y="109064"/>
                </a:lnTo>
                <a:lnTo>
                  <a:pt x="1500151" y="132226"/>
                </a:lnTo>
                <a:lnTo>
                  <a:pt x="1476552" y="163010"/>
                </a:lnTo>
                <a:lnTo>
                  <a:pt x="1461601" y="199072"/>
                </a:lnTo>
                <a:lnTo>
                  <a:pt x="1456616" y="239238"/>
                </a:lnTo>
                <a:lnTo>
                  <a:pt x="1457788" y="260751"/>
                </a:lnTo>
                <a:lnTo>
                  <a:pt x="1467169" y="300917"/>
                </a:lnTo>
                <a:lnTo>
                  <a:pt x="1486007" y="336539"/>
                </a:lnTo>
                <a:lnTo>
                  <a:pt x="1512979" y="364978"/>
                </a:lnTo>
                <a:lnTo>
                  <a:pt x="1547539" y="385684"/>
                </a:lnTo>
                <a:lnTo>
                  <a:pt x="1587705" y="396239"/>
                </a:lnTo>
                <a:lnTo>
                  <a:pt x="1609658" y="397558"/>
                </a:lnTo>
                <a:lnTo>
                  <a:pt x="1630842" y="396312"/>
                </a:lnTo>
                <a:lnTo>
                  <a:pt x="1670128" y="386344"/>
                </a:lnTo>
                <a:lnTo>
                  <a:pt x="1704833" y="366444"/>
                </a:lnTo>
                <a:lnTo>
                  <a:pt x="1715337" y="357099"/>
                </a:lnTo>
                <a:lnTo>
                  <a:pt x="1609658" y="357099"/>
                </a:lnTo>
                <a:lnTo>
                  <a:pt x="1593974" y="356182"/>
                </a:lnTo>
                <a:lnTo>
                  <a:pt x="1552194" y="342439"/>
                </a:lnTo>
                <a:lnTo>
                  <a:pt x="1521190" y="313634"/>
                </a:lnTo>
                <a:lnTo>
                  <a:pt x="1503377" y="273834"/>
                </a:lnTo>
                <a:lnTo>
                  <a:pt x="1500072" y="245102"/>
                </a:lnTo>
                <a:lnTo>
                  <a:pt x="1500103" y="242170"/>
                </a:lnTo>
                <a:lnTo>
                  <a:pt x="1508581" y="195334"/>
                </a:lnTo>
                <a:lnTo>
                  <a:pt x="1532845" y="158759"/>
                </a:lnTo>
                <a:lnTo>
                  <a:pt x="1567952" y="136587"/>
                </a:lnTo>
                <a:lnTo>
                  <a:pt x="1609072" y="129001"/>
                </a:lnTo>
                <a:lnTo>
                  <a:pt x="1714019" y="129001"/>
                </a:lnTo>
                <a:lnTo>
                  <a:pt x="1704833" y="120828"/>
                </a:lnTo>
                <a:lnTo>
                  <a:pt x="1688232" y="109651"/>
                </a:lnTo>
                <a:lnTo>
                  <a:pt x="1670128" y="100672"/>
                </a:lnTo>
                <a:lnTo>
                  <a:pt x="1650999" y="94258"/>
                </a:lnTo>
                <a:lnTo>
                  <a:pt x="1630842" y="90410"/>
                </a:lnTo>
                <a:lnTo>
                  <a:pt x="1609658" y="89128"/>
                </a:lnTo>
                <a:close/>
              </a:path>
              <a:path w="2479675" h="398145">
                <a:moveTo>
                  <a:pt x="1714019" y="129001"/>
                </a:moveTo>
                <a:lnTo>
                  <a:pt x="1609072" y="129001"/>
                </a:lnTo>
                <a:lnTo>
                  <a:pt x="1623217" y="129807"/>
                </a:lnTo>
                <a:lnTo>
                  <a:pt x="1636925" y="132226"/>
                </a:lnTo>
                <a:lnTo>
                  <a:pt x="1675037" y="149194"/>
                </a:lnTo>
                <a:lnTo>
                  <a:pt x="1704064" y="181188"/>
                </a:lnTo>
                <a:lnTo>
                  <a:pt x="1718906" y="227035"/>
                </a:lnTo>
                <a:lnTo>
                  <a:pt x="1719896" y="245102"/>
                </a:lnTo>
                <a:lnTo>
                  <a:pt x="1719016" y="259541"/>
                </a:lnTo>
                <a:lnTo>
                  <a:pt x="1705823" y="300221"/>
                </a:lnTo>
                <a:lnTo>
                  <a:pt x="1678445" y="333314"/>
                </a:lnTo>
                <a:lnTo>
                  <a:pt x="1639711" y="353287"/>
                </a:lnTo>
                <a:lnTo>
                  <a:pt x="1609658" y="357099"/>
                </a:lnTo>
                <a:lnTo>
                  <a:pt x="1715337" y="357099"/>
                </a:lnTo>
                <a:lnTo>
                  <a:pt x="1742764" y="321917"/>
                </a:lnTo>
                <a:lnTo>
                  <a:pt x="1757715" y="284096"/>
                </a:lnTo>
                <a:lnTo>
                  <a:pt x="1762701" y="242170"/>
                </a:lnTo>
                <a:lnTo>
                  <a:pt x="1761454" y="221757"/>
                </a:lnTo>
                <a:lnTo>
                  <a:pt x="1751485" y="183350"/>
                </a:lnTo>
                <a:lnTo>
                  <a:pt x="1732100" y="148681"/>
                </a:lnTo>
                <a:lnTo>
                  <a:pt x="1719456" y="133839"/>
                </a:lnTo>
                <a:lnTo>
                  <a:pt x="1714019" y="129001"/>
                </a:lnTo>
                <a:close/>
              </a:path>
              <a:path w="2479675" h="398145">
                <a:moveTo>
                  <a:pt x="1858698" y="89128"/>
                </a:moveTo>
                <a:lnTo>
                  <a:pt x="1845400" y="89128"/>
                </a:lnTo>
                <a:lnTo>
                  <a:pt x="1840122" y="90887"/>
                </a:lnTo>
                <a:lnTo>
                  <a:pt x="1836217" y="94405"/>
                </a:lnTo>
                <a:lnTo>
                  <a:pt x="1832699" y="97923"/>
                </a:lnTo>
                <a:lnTo>
                  <a:pt x="1830939" y="103005"/>
                </a:lnTo>
                <a:lnTo>
                  <a:pt x="1830939" y="266211"/>
                </a:lnTo>
                <a:lnTo>
                  <a:pt x="1835629" y="304032"/>
                </a:lnTo>
                <a:lnTo>
                  <a:pt x="1859820" y="350649"/>
                </a:lnTo>
                <a:lnTo>
                  <a:pt x="1898958" y="382312"/>
                </a:lnTo>
                <a:lnTo>
                  <a:pt x="1947002" y="396605"/>
                </a:lnTo>
                <a:lnTo>
                  <a:pt x="1964045" y="397558"/>
                </a:lnTo>
                <a:lnTo>
                  <a:pt x="1981821" y="396605"/>
                </a:lnTo>
                <a:lnTo>
                  <a:pt x="2030305" y="382312"/>
                </a:lnTo>
                <a:lnTo>
                  <a:pt x="2061286" y="357685"/>
                </a:lnTo>
                <a:lnTo>
                  <a:pt x="1964632" y="357685"/>
                </a:lnTo>
                <a:lnTo>
                  <a:pt x="1952793" y="356952"/>
                </a:lnTo>
                <a:lnTo>
                  <a:pt x="1909694" y="339544"/>
                </a:lnTo>
                <a:lnTo>
                  <a:pt x="1880671" y="302823"/>
                </a:lnTo>
                <a:lnTo>
                  <a:pt x="1873744" y="266211"/>
                </a:lnTo>
                <a:lnTo>
                  <a:pt x="1873744" y="103396"/>
                </a:lnTo>
                <a:lnTo>
                  <a:pt x="1871786" y="98510"/>
                </a:lnTo>
                <a:lnTo>
                  <a:pt x="1867881" y="94991"/>
                </a:lnTo>
                <a:lnTo>
                  <a:pt x="1863975" y="91083"/>
                </a:lnTo>
                <a:lnTo>
                  <a:pt x="1858698" y="89128"/>
                </a:lnTo>
                <a:close/>
              </a:path>
              <a:path w="2479675" h="398145">
                <a:moveTo>
                  <a:pt x="2118261" y="335989"/>
                </a:moveTo>
                <a:lnTo>
                  <a:pt x="2076042" y="335989"/>
                </a:lnTo>
                <a:lnTo>
                  <a:pt x="2076114" y="377426"/>
                </a:lnTo>
                <a:lnTo>
                  <a:pt x="2078000" y="382508"/>
                </a:lnTo>
                <a:lnTo>
                  <a:pt x="2081906" y="386417"/>
                </a:lnTo>
                <a:lnTo>
                  <a:pt x="2086209" y="389935"/>
                </a:lnTo>
                <a:lnTo>
                  <a:pt x="2091288" y="391694"/>
                </a:lnTo>
                <a:lnTo>
                  <a:pt x="2103015" y="391694"/>
                </a:lnTo>
                <a:lnTo>
                  <a:pt x="2107905" y="389935"/>
                </a:lnTo>
                <a:lnTo>
                  <a:pt x="2116114" y="382508"/>
                </a:lnTo>
                <a:lnTo>
                  <a:pt x="2118261" y="377426"/>
                </a:lnTo>
                <a:lnTo>
                  <a:pt x="2118261" y="335989"/>
                </a:lnTo>
                <a:close/>
              </a:path>
              <a:path w="2479675" h="398145">
                <a:moveTo>
                  <a:pt x="2102628" y="89128"/>
                </a:moveTo>
                <a:lnTo>
                  <a:pt x="2089330" y="89128"/>
                </a:lnTo>
                <a:lnTo>
                  <a:pt x="2084052" y="90887"/>
                </a:lnTo>
                <a:lnTo>
                  <a:pt x="2080147" y="94405"/>
                </a:lnTo>
                <a:lnTo>
                  <a:pt x="2076628" y="97923"/>
                </a:lnTo>
                <a:lnTo>
                  <a:pt x="2074869" y="103005"/>
                </a:lnTo>
                <a:lnTo>
                  <a:pt x="2074869" y="246861"/>
                </a:lnTo>
                <a:lnTo>
                  <a:pt x="2073880" y="262070"/>
                </a:lnTo>
                <a:lnTo>
                  <a:pt x="2059037" y="303739"/>
                </a:lnTo>
                <a:lnTo>
                  <a:pt x="2030233" y="335623"/>
                </a:lnTo>
                <a:lnTo>
                  <a:pt x="1992046" y="354167"/>
                </a:lnTo>
                <a:lnTo>
                  <a:pt x="1964632" y="357685"/>
                </a:lnTo>
                <a:lnTo>
                  <a:pt x="2061286" y="357685"/>
                </a:lnTo>
                <a:lnTo>
                  <a:pt x="2067464" y="350319"/>
                </a:lnTo>
                <a:lnTo>
                  <a:pt x="2076042" y="335989"/>
                </a:lnTo>
                <a:lnTo>
                  <a:pt x="2118261" y="335989"/>
                </a:lnTo>
                <a:lnTo>
                  <a:pt x="2118261" y="103396"/>
                </a:lnTo>
                <a:lnTo>
                  <a:pt x="2116114" y="98510"/>
                </a:lnTo>
                <a:lnTo>
                  <a:pt x="2111811" y="94991"/>
                </a:lnTo>
                <a:lnTo>
                  <a:pt x="2107905" y="91083"/>
                </a:lnTo>
                <a:lnTo>
                  <a:pt x="2102628" y="89128"/>
                </a:lnTo>
                <a:close/>
              </a:path>
              <a:path w="2479675" h="398145">
                <a:moveTo>
                  <a:pt x="2341437" y="89714"/>
                </a:moveTo>
                <a:lnTo>
                  <a:pt x="2293353" y="95724"/>
                </a:lnTo>
                <a:lnTo>
                  <a:pt x="2254654" y="113755"/>
                </a:lnTo>
                <a:lnTo>
                  <a:pt x="2225773" y="140582"/>
                </a:lnTo>
                <a:lnTo>
                  <a:pt x="2199569" y="190203"/>
                </a:lnTo>
                <a:lnTo>
                  <a:pt x="2191326" y="240998"/>
                </a:lnTo>
                <a:lnTo>
                  <a:pt x="2192571" y="264745"/>
                </a:lnTo>
                <a:lnTo>
                  <a:pt x="2202538" y="306964"/>
                </a:lnTo>
                <a:lnTo>
                  <a:pt x="2222363" y="342000"/>
                </a:lnTo>
                <a:lnTo>
                  <a:pt x="2249630" y="368972"/>
                </a:lnTo>
                <a:lnTo>
                  <a:pt x="2283275" y="387333"/>
                </a:lnTo>
                <a:lnTo>
                  <a:pt x="2321095" y="396422"/>
                </a:lnTo>
                <a:lnTo>
                  <a:pt x="2341437" y="397558"/>
                </a:lnTo>
                <a:lnTo>
                  <a:pt x="2355910" y="396788"/>
                </a:lnTo>
                <a:lnTo>
                  <a:pt x="2397142" y="385244"/>
                </a:lnTo>
                <a:lnTo>
                  <a:pt x="2429796" y="359188"/>
                </a:lnTo>
                <a:lnTo>
                  <a:pt x="2431148" y="357099"/>
                </a:lnTo>
                <a:lnTo>
                  <a:pt x="2344955" y="357099"/>
                </a:lnTo>
                <a:lnTo>
                  <a:pt x="2332567" y="356402"/>
                </a:lnTo>
                <a:lnTo>
                  <a:pt x="2294527" y="345958"/>
                </a:lnTo>
                <a:lnTo>
                  <a:pt x="2260993" y="320121"/>
                </a:lnTo>
                <a:lnTo>
                  <a:pt x="2238529" y="277499"/>
                </a:lnTo>
                <a:lnTo>
                  <a:pt x="2234131" y="239238"/>
                </a:lnTo>
                <a:lnTo>
                  <a:pt x="2234754" y="227658"/>
                </a:lnTo>
                <a:lnTo>
                  <a:pt x="2249960" y="179026"/>
                </a:lnTo>
                <a:lnTo>
                  <a:pt x="2278109" y="148351"/>
                </a:lnTo>
                <a:lnTo>
                  <a:pt x="2323956" y="131310"/>
                </a:lnTo>
                <a:lnTo>
                  <a:pt x="2343196" y="130174"/>
                </a:lnTo>
                <a:lnTo>
                  <a:pt x="2431688" y="130174"/>
                </a:lnTo>
                <a:lnTo>
                  <a:pt x="2429169" y="126435"/>
                </a:lnTo>
                <a:lnTo>
                  <a:pt x="2397729" y="102028"/>
                </a:lnTo>
                <a:lnTo>
                  <a:pt x="2356388" y="90484"/>
                </a:lnTo>
                <a:lnTo>
                  <a:pt x="2341437" y="89714"/>
                </a:lnTo>
                <a:close/>
              </a:path>
              <a:path w="2479675" h="398145">
                <a:moveTo>
                  <a:pt x="2479234" y="347130"/>
                </a:moveTo>
                <a:lnTo>
                  <a:pt x="2437602" y="347130"/>
                </a:lnTo>
                <a:lnTo>
                  <a:pt x="2437602" y="371171"/>
                </a:lnTo>
                <a:lnTo>
                  <a:pt x="2438847" y="380150"/>
                </a:lnTo>
                <a:lnTo>
                  <a:pt x="2442583" y="386564"/>
                </a:lnTo>
                <a:lnTo>
                  <a:pt x="2448813" y="390412"/>
                </a:lnTo>
                <a:lnTo>
                  <a:pt x="2457538" y="391694"/>
                </a:lnTo>
                <a:lnTo>
                  <a:pt x="2464177" y="391694"/>
                </a:lnTo>
                <a:lnTo>
                  <a:pt x="2469454" y="389935"/>
                </a:lnTo>
                <a:lnTo>
                  <a:pt x="2473370" y="386417"/>
                </a:lnTo>
                <a:lnTo>
                  <a:pt x="2477276" y="382508"/>
                </a:lnTo>
                <a:lnTo>
                  <a:pt x="2479234" y="377426"/>
                </a:lnTo>
                <a:lnTo>
                  <a:pt x="2479234" y="347130"/>
                </a:lnTo>
                <a:close/>
              </a:path>
              <a:path w="2479675" h="398145">
                <a:moveTo>
                  <a:pt x="2431688" y="130174"/>
                </a:moveTo>
                <a:lnTo>
                  <a:pt x="2343196" y="130174"/>
                </a:lnTo>
                <a:lnTo>
                  <a:pt x="2362546" y="132519"/>
                </a:lnTo>
                <a:lnTo>
                  <a:pt x="2380137" y="137796"/>
                </a:lnTo>
                <a:lnTo>
                  <a:pt x="2421586" y="170560"/>
                </a:lnTo>
                <a:lnTo>
                  <a:pt x="2436429" y="220475"/>
                </a:lnTo>
                <a:lnTo>
                  <a:pt x="2436429" y="266798"/>
                </a:lnTo>
                <a:lnTo>
                  <a:pt x="2421586" y="317702"/>
                </a:lnTo>
                <a:lnTo>
                  <a:pt x="2380868" y="349329"/>
                </a:lnTo>
                <a:lnTo>
                  <a:pt x="2344955" y="357099"/>
                </a:lnTo>
                <a:lnTo>
                  <a:pt x="2431148" y="357099"/>
                </a:lnTo>
                <a:lnTo>
                  <a:pt x="2437602" y="347130"/>
                </a:lnTo>
                <a:lnTo>
                  <a:pt x="2479234" y="347130"/>
                </a:lnTo>
                <a:lnTo>
                  <a:pt x="2479234" y="137210"/>
                </a:lnTo>
                <a:lnTo>
                  <a:pt x="2436429" y="137210"/>
                </a:lnTo>
                <a:lnTo>
                  <a:pt x="2431688" y="130174"/>
                </a:lnTo>
                <a:close/>
              </a:path>
              <a:path w="2479675" h="398145">
                <a:moveTo>
                  <a:pt x="2463988" y="0"/>
                </a:moveTo>
                <a:lnTo>
                  <a:pt x="2452261" y="0"/>
                </a:lnTo>
                <a:lnTo>
                  <a:pt x="2447172" y="1954"/>
                </a:lnTo>
                <a:lnTo>
                  <a:pt x="2442879" y="5863"/>
                </a:lnTo>
                <a:lnTo>
                  <a:pt x="2438575" y="9381"/>
                </a:lnTo>
                <a:lnTo>
                  <a:pt x="2436429" y="14268"/>
                </a:lnTo>
                <a:lnTo>
                  <a:pt x="2436429" y="137210"/>
                </a:lnTo>
                <a:lnTo>
                  <a:pt x="2479234" y="137210"/>
                </a:lnTo>
                <a:lnTo>
                  <a:pt x="2479234" y="14268"/>
                </a:lnTo>
                <a:lnTo>
                  <a:pt x="2477077" y="9381"/>
                </a:lnTo>
                <a:lnTo>
                  <a:pt x="2472784" y="5863"/>
                </a:lnTo>
                <a:lnTo>
                  <a:pt x="2468868" y="1954"/>
                </a:lnTo>
                <a:lnTo>
                  <a:pt x="2463988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object 2"/>
          <p:cNvSpPr/>
          <p:nvPr>
            <p:custDataLst>
              <p:tags r:id="rId3"/>
            </p:custDataLst>
          </p:nvPr>
        </p:nvSpPr>
        <p:spPr>
          <a:xfrm>
            <a:off x="0" y="0"/>
            <a:ext cx="20104100" cy="11308715"/>
          </a:xfrm>
          <a:custGeom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B7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>
            <p:custDataLst>
              <p:tags r:id="rId4"/>
            </p:custDataLst>
          </p:nvPr>
        </p:nvGrpSpPr>
        <p:grpSpPr>
          <a:xfrm>
            <a:off x="6618688" y="439190"/>
            <a:ext cx="7225665" cy="871219"/>
            <a:chOff x="6618688" y="439190"/>
            <a:chExt cx="7225665" cy="871219"/>
          </a:xfrm>
        </p:grpSpPr>
        <p:sp>
          <p:nvSpPr>
            <p:cNvPr id="4" name="object 4"/>
            <p:cNvSpPr/>
            <p:nvPr>
              <p:custDataLst>
                <p:tags r:id="rId5"/>
              </p:custDataLst>
            </p:nvPr>
          </p:nvSpPr>
          <p:spPr>
            <a:xfrm>
              <a:off x="6618688" y="439190"/>
              <a:ext cx="7225444" cy="870675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>
              <p:custDataLst>
                <p:tags r:id="rId7"/>
              </p:custDataLst>
            </p:nvPr>
          </p:nvSpPr>
          <p:spPr>
            <a:xfrm>
              <a:off x="6671042" y="449661"/>
              <a:ext cx="7120725" cy="76596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>
            <p:custDataLst>
              <p:tags r:id="rId9"/>
            </p:custDataLst>
          </p:nvPr>
        </p:nvGrpSpPr>
        <p:grpSpPr>
          <a:xfrm>
            <a:off x="4861213" y="9137104"/>
            <a:ext cx="2259330" cy="290195"/>
            <a:chOff x="4861213" y="9137104"/>
            <a:chExt cx="2259330" cy="290195"/>
          </a:xfrm>
        </p:grpSpPr>
        <p:sp>
          <p:nvSpPr>
            <p:cNvPr id="7" name="object 7"/>
            <p:cNvSpPr/>
            <p:nvPr>
              <p:custDataLst>
                <p:tags r:id="rId10"/>
              </p:custDataLst>
            </p:nvPr>
          </p:nvSpPr>
          <p:spPr>
            <a:xfrm>
              <a:off x="4861213" y="9137104"/>
              <a:ext cx="2259114" cy="289834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>
              <p:custDataLst>
                <p:tags r:id="rId12"/>
              </p:custDataLst>
            </p:nvPr>
          </p:nvSpPr>
          <p:spPr>
            <a:xfrm>
              <a:off x="4903096" y="9137104"/>
              <a:ext cx="2175347" cy="206067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>
            <p:custDataLst>
              <p:tags r:id="rId14"/>
            </p:custDataLst>
          </p:nvPr>
        </p:nvGrpSpPr>
        <p:grpSpPr>
          <a:xfrm>
            <a:off x="4871893" y="7856933"/>
            <a:ext cx="3267075" cy="361315"/>
            <a:chOff x="4871893" y="7856933"/>
            <a:chExt cx="3267075" cy="361315"/>
          </a:xfrm>
        </p:grpSpPr>
        <p:sp>
          <p:nvSpPr>
            <p:cNvPr id="10" name="object 10"/>
            <p:cNvSpPr/>
            <p:nvPr>
              <p:custDataLst>
                <p:tags r:id="rId15"/>
              </p:custDataLst>
            </p:nvPr>
          </p:nvSpPr>
          <p:spPr>
            <a:xfrm>
              <a:off x="4871893" y="7856933"/>
              <a:ext cx="3266476" cy="360826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>
              <p:custDataLst>
                <p:tags r:id="rId17"/>
              </p:custDataLst>
            </p:nvPr>
          </p:nvSpPr>
          <p:spPr>
            <a:xfrm>
              <a:off x="4913777" y="7856933"/>
              <a:ext cx="3182709" cy="277059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5090160" cy="6921500"/>
            <a:chExt cx="5090160" cy="6921500"/>
          </a:xfrm>
        </p:grpSpPr>
        <p:sp>
          <p:nvSpPr>
            <p:cNvPr id="13" name="object 13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5090064" cy="6920920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5048250" cy="6837045"/>
            </a:xfrm>
            <a:custGeom>
              <a:rect l="l" t="t" r="r" b="b"/>
              <a:pathLst>
                <a:path w="5048250" h="6837045">
                  <a:moveTo>
                    <a:pt x="0" y="4819086"/>
                  </a:moveTo>
                  <a:lnTo>
                    <a:pt x="0" y="6033506"/>
                  </a:lnTo>
                  <a:lnTo>
                    <a:pt x="651561" y="6712873"/>
                  </a:lnTo>
                  <a:lnTo>
                    <a:pt x="681623" y="6741004"/>
                  </a:lnTo>
                  <a:lnTo>
                    <a:pt x="714115" y="6765865"/>
                  </a:lnTo>
                  <a:lnTo>
                    <a:pt x="748792" y="6787287"/>
                  </a:lnTo>
                  <a:lnTo>
                    <a:pt x="785410" y="6805100"/>
                  </a:lnTo>
                  <a:lnTo>
                    <a:pt x="823533" y="6819077"/>
                  </a:lnTo>
                  <a:lnTo>
                    <a:pt x="862695" y="6829063"/>
                  </a:lnTo>
                  <a:lnTo>
                    <a:pt x="902608" y="6834999"/>
                  </a:lnTo>
                  <a:lnTo>
                    <a:pt x="942987" y="6836828"/>
                  </a:lnTo>
                  <a:lnTo>
                    <a:pt x="983366" y="6834999"/>
                  </a:lnTo>
                  <a:lnTo>
                    <a:pt x="1023284" y="6829063"/>
                  </a:lnTo>
                  <a:lnTo>
                    <a:pt x="1062449" y="6819077"/>
                  </a:lnTo>
                  <a:lnTo>
                    <a:pt x="1100573" y="6805100"/>
                  </a:lnTo>
                  <a:lnTo>
                    <a:pt x="1137191" y="6787287"/>
                  </a:lnTo>
                  <a:lnTo>
                    <a:pt x="1171868" y="6765865"/>
                  </a:lnTo>
                  <a:lnTo>
                    <a:pt x="1204360" y="6741004"/>
                  </a:lnTo>
                  <a:lnTo>
                    <a:pt x="1234423" y="6712873"/>
                  </a:lnTo>
                  <a:lnTo>
                    <a:pt x="2107587" y="5802444"/>
                  </a:lnTo>
                  <a:lnTo>
                    <a:pt x="942987" y="5802444"/>
                  </a:lnTo>
                  <a:lnTo>
                    <a:pt x="0" y="4819086"/>
                  </a:lnTo>
                  <a:close/>
                </a:path>
                <a:path w="5048250" h="6837045">
                  <a:moveTo>
                    <a:pt x="4603578" y="439588"/>
                  </a:moveTo>
                  <a:lnTo>
                    <a:pt x="2905011" y="439588"/>
                  </a:lnTo>
                  <a:lnTo>
                    <a:pt x="2954632" y="440529"/>
                  </a:lnTo>
                  <a:lnTo>
                    <a:pt x="3004030" y="443337"/>
                  </a:lnTo>
                  <a:lnTo>
                    <a:pt x="3053159" y="447995"/>
                  </a:lnTo>
                  <a:lnTo>
                    <a:pt x="3101976" y="454485"/>
                  </a:lnTo>
                  <a:lnTo>
                    <a:pt x="3150435" y="462787"/>
                  </a:lnTo>
                  <a:lnTo>
                    <a:pt x="3198493" y="472884"/>
                  </a:lnTo>
                  <a:lnTo>
                    <a:pt x="3246104" y="484757"/>
                  </a:lnTo>
                  <a:lnTo>
                    <a:pt x="3293224" y="498387"/>
                  </a:lnTo>
                  <a:lnTo>
                    <a:pt x="3339808" y="513757"/>
                  </a:lnTo>
                  <a:lnTo>
                    <a:pt x="3385813" y="530847"/>
                  </a:lnTo>
                  <a:lnTo>
                    <a:pt x="3431194" y="549640"/>
                  </a:lnTo>
                  <a:lnTo>
                    <a:pt x="3475905" y="570116"/>
                  </a:lnTo>
                  <a:lnTo>
                    <a:pt x="3519903" y="592258"/>
                  </a:lnTo>
                  <a:lnTo>
                    <a:pt x="3563144" y="616047"/>
                  </a:lnTo>
                  <a:lnTo>
                    <a:pt x="3605582" y="641464"/>
                  </a:lnTo>
                  <a:lnTo>
                    <a:pt x="3647173" y="668492"/>
                  </a:lnTo>
                  <a:lnTo>
                    <a:pt x="3687872" y="697111"/>
                  </a:lnTo>
                  <a:lnTo>
                    <a:pt x="3727636" y="727304"/>
                  </a:lnTo>
                  <a:lnTo>
                    <a:pt x="3766419" y="759051"/>
                  </a:lnTo>
                  <a:lnTo>
                    <a:pt x="3804280" y="792432"/>
                  </a:lnTo>
                  <a:lnTo>
                    <a:pt x="3840867" y="827137"/>
                  </a:lnTo>
                  <a:lnTo>
                    <a:pt x="3873994" y="863085"/>
                  </a:lnTo>
                  <a:lnTo>
                    <a:pt x="3905757" y="900127"/>
                  </a:lnTo>
                  <a:lnTo>
                    <a:pt x="3936137" y="938217"/>
                  </a:lnTo>
                  <a:lnTo>
                    <a:pt x="3965117" y="977314"/>
                  </a:lnTo>
                  <a:lnTo>
                    <a:pt x="3992681" y="1017374"/>
                  </a:lnTo>
                  <a:lnTo>
                    <a:pt x="4018811" y="1058353"/>
                  </a:lnTo>
                  <a:lnTo>
                    <a:pt x="4043491" y="1100209"/>
                  </a:lnTo>
                  <a:lnTo>
                    <a:pt x="4066702" y="1142898"/>
                  </a:lnTo>
                  <a:lnTo>
                    <a:pt x="4088428" y="1186378"/>
                  </a:lnTo>
                  <a:lnTo>
                    <a:pt x="4108652" y="1230603"/>
                  </a:lnTo>
                  <a:lnTo>
                    <a:pt x="4127357" y="1275533"/>
                  </a:lnTo>
                  <a:lnTo>
                    <a:pt x="4144525" y="1321123"/>
                  </a:lnTo>
                  <a:lnTo>
                    <a:pt x="4160139" y="1367329"/>
                  </a:lnTo>
                  <a:lnTo>
                    <a:pt x="4174183" y="1414110"/>
                  </a:lnTo>
                  <a:lnTo>
                    <a:pt x="4186638" y="1461420"/>
                  </a:lnTo>
                  <a:lnTo>
                    <a:pt x="4197488" y="1509219"/>
                  </a:lnTo>
                  <a:lnTo>
                    <a:pt x="4206717" y="1557461"/>
                  </a:lnTo>
                  <a:lnTo>
                    <a:pt x="4214305" y="1606104"/>
                  </a:lnTo>
                  <a:lnTo>
                    <a:pt x="4220237" y="1655105"/>
                  </a:lnTo>
                  <a:lnTo>
                    <a:pt x="4224510" y="1704687"/>
                  </a:lnTo>
                  <a:lnTo>
                    <a:pt x="4227063" y="1754005"/>
                  </a:lnTo>
                  <a:lnTo>
                    <a:pt x="4227923" y="1803819"/>
                  </a:lnTo>
                  <a:lnTo>
                    <a:pt x="4227063" y="1853633"/>
                  </a:lnTo>
                  <a:lnTo>
                    <a:pt x="4224496" y="1903219"/>
                  </a:lnTo>
                  <a:lnTo>
                    <a:pt x="4220237" y="1952534"/>
                  </a:lnTo>
                  <a:lnTo>
                    <a:pt x="4214305" y="2001535"/>
                  </a:lnTo>
                  <a:lnTo>
                    <a:pt x="4206717" y="2050179"/>
                  </a:lnTo>
                  <a:lnTo>
                    <a:pt x="4197488" y="2098421"/>
                  </a:lnTo>
                  <a:lnTo>
                    <a:pt x="4186638" y="2146220"/>
                  </a:lnTo>
                  <a:lnTo>
                    <a:pt x="4174183" y="2193531"/>
                  </a:lnTo>
                  <a:lnTo>
                    <a:pt x="4160139" y="2240312"/>
                  </a:lnTo>
                  <a:lnTo>
                    <a:pt x="4144525" y="2286519"/>
                  </a:lnTo>
                  <a:lnTo>
                    <a:pt x="4127357" y="2332109"/>
                  </a:lnTo>
                  <a:lnTo>
                    <a:pt x="4108652" y="2377039"/>
                  </a:lnTo>
                  <a:lnTo>
                    <a:pt x="4088428" y="2421265"/>
                  </a:lnTo>
                  <a:lnTo>
                    <a:pt x="4066702" y="2464744"/>
                  </a:lnTo>
                  <a:lnTo>
                    <a:pt x="4043491" y="2507434"/>
                  </a:lnTo>
                  <a:lnTo>
                    <a:pt x="4018811" y="2549289"/>
                  </a:lnTo>
                  <a:lnTo>
                    <a:pt x="3992681" y="2590269"/>
                  </a:lnTo>
                  <a:lnTo>
                    <a:pt x="3965117" y="2630328"/>
                  </a:lnTo>
                  <a:lnTo>
                    <a:pt x="3936137" y="2669424"/>
                  </a:lnTo>
                  <a:lnTo>
                    <a:pt x="3905757" y="2707514"/>
                  </a:lnTo>
                  <a:lnTo>
                    <a:pt x="3873994" y="2744554"/>
                  </a:lnTo>
                  <a:lnTo>
                    <a:pt x="3840867" y="2780501"/>
                  </a:lnTo>
                  <a:lnTo>
                    <a:pt x="942987" y="5802444"/>
                  </a:lnTo>
                  <a:lnTo>
                    <a:pt x="2107587" y="5802444"/>
                  </a:lnTo>
                  <a:lnTo>
                    <a:pt x="4423729" y="3387457"/>
                  </a:lnTo>
                  <a:lnTo>
                    <a:pt x="4457588" y="3351017"/>
                  </a:lnTo>
                  <a:lnTo>
                    <a:pt x="4490581" y="3313873"/>
                  </a:lnTo>
                  <a:lnTo>
                    <a:pt x="4522699" y="3276042"/>
                  </a:lnTo>
                  <a:lnTo>
                    <a:pt x="4553937" y="3237541"/>
                  </a:lnTo>
                  <a:lnTo>
                    <a:pt x="4584287" y="3198387"/>
                  </a:lnTo>
                  <a:lnTo>
                    <a:pt x="4613742" y="3158598"/>
                  </a:lnTo>
                  <a:lnTo>
                    <a:pt x="4642296" y="3118190"/>
                  </a:lnTo>
                  <a:lnTo>
                    <a:pt x="4669942" y="3077182"/>
                  </a:lnTo>
                  <a:lnTo>
                    <a:pt x="4696673" y="3035590"/>
                  </a:lnTo>
                  <a:lnTo>
                    <a:pt x="4722483" y="2993431"/>
                  </a:lnTo>
                  <a:lnTo>
                    <a:pt x="4747364" y="2950724"/>
                  </a:lnTo>
                  <a:lnTo>
                    <a:pt x="4771309" y="2907485"/>
                  </a:lnTo>
                  <a:lnTo>
                    <a:pt x="4794312" y="2863732"/>
                  </a:lnTo>
                  <a:lnTo>
                    <a:pt x="4816366" y="2819481"/>
                  </a:lnTo>
                  <a:lnTo>
                    <a:pt x="4837464" y="2774750"/>
                  </a:lnTo>
                  <a:lnTo>
                    <a:pt x="4857600" y="2729557"/>
                  </a:lnTo>
                  <a:lnTo>
                    <a:pt x="4876766" y="2683918"/>
                  </a:lnTo>
                  <a:lnTo>
                    <a:pt x="4894955" y="2637851"/>
                  </a:lnTo>
                  <a:lnTo>
                    <a:pt x="4912162" y="2591374"/>
                  </a:lnTo>
                  <a:lnTo>
                    <a:pt x="4928378" y="2544502"/>
                  </a:lnTo>
                  <a:lnTo>
                    <a:pt x="4943598" y="2497255"/>
                  </a:lnTo>
                  <a:lnTo>
                    <a:pt x="4957814" y="2449648"/>
                  </a:lnTo>
                  <a:lnTo>
                    <a:pt x="4971020" y="2401700"/>
                  </a:lnTo>
                  <a:lnTo>
                    <a:pt x="4983208" y="2353427"/>
                  </a:lnTo>
                  <a:lnTo>
                    <a:pt x="4994373" y="2304848"/>
                  </a:lnTo>
                  <a:lnTo>
                    <a:pt x="5004506" y="2255978"/>
                  </a:lnTo>
                  <a:lnTo>
                    <a:pt x="5013602" y="2206835"/>
                  </a:lnTo>
                  <a:lnTo>
                    <a:pt x="5021653" y="2157438"/>
                  </a:lnTo>
                  <a:lnTo>
                    <a:pt x="5028653" y="2107802"/>
                  </a:lnTo>
                  <a:lnTo>
                    <a:pt x="5034595" y="2057945"/>
                  </a:lnTo>
                  <a:lnTo>
                    <a:pt x="5039471" y="2007885"/>
                  </a:lnTo>
                  <a:lnTo>
                    <a:pt x="5043276" y="1957639"/>
                  </a:lnTo>
                  <a:lnTo>
                    <a:pt x="5046002" y="1907224"/>
                  </a:lnTo>
                  <a:lnTo>
                    <a:pt x="5047643" y="1856657"/>
                  </a:lnTo>
                  <a:lnTo>
                    <a:pt x="5048191" y="1805955"/>
                  </a:lnTo>
                  <a:lnTo>
                    <a:pt x="5047643" y="1755254"/>
                  </a:lnTo>
                  <a:lnTo>
                    <a:pt x="5045985" y="1704368"/>
                  </a:lnTo>
                  <a:lnTo>
                    <a:pt x="5043276" y="1654272"/>
                  </a:lnTo>
                  <a:lnTo>
                    <a:pt x="5039471" y="1604025"/>
                  </a:lnTo>
                  <a:lnTo>
                    <a:pt x="5034595" y="1553965"/>
                  </a:lnTo>
                  <a:lnTo>
                    <a:pt x="5028653" y="1504109"/>
                  </a:lnTo>
                  <a:lnTo>
                    <a:pt x="5021653" y="1454473"/>
                  </a:lnTo>
                  <a:lnTo>
                    <a:pt x="5013602" y="1405075"/>
                  </a:lnTo>
                  <a:lnTo>
                    <a:pt x="5004506" y="1355933"/>
                  </a:lnTo>
                  <a:lnTo>
                    <a:pt x="4994373" y="1307063"/>
                  </a:lnTo>
                  <a:lnTo>
                    <a:pt x="4983208" y="1258483"/>
                  </a:lnTo>
                  <a:lnTo>
                    <a:pt x="4971020" y="1210211"/>
                  </a:lnTo>
                  <a:lnTo>
                    <a:pt x="4957814" y="1162263"/>
                  </a:lnTo>
                  <a:lnTo>
                    <a:pt x="4943598" y="1114656"/>
                  </a:lnTo>
                  <a:lnTo>
                    <a:pt x="4928378" y="1067409"/>
                  </a:lnTo>
                  <a:lnTo>
                    <a:pt x="4912162" y="1020538"/>
                  </a:lnTo>
                  <a:lnTo>
                    <a:pt x="4894955" y="974060"/>
                  </a:lnTo>
                  <a:lnTo>
                    <a:pt x="4876766" y="927994"/>
                  </a:lnTo>
                  <a:lnTo>
                    <a:pt x="4857600" y="882355"/>
                  </a:lnTo>
                  <a:lnTo>
                    <a:pt x="4837464" y="837162"/>
                  </a:lnTo>
                  <a:lnTo>
                    <a:pt x="4816318" y="792335"/>
                  </a:lnTo>
                  <a:lnTo>
                    <a:pt x="4794312" y="748181"/>
                  </a:lnTo>
                  <a:lnTo>
                    <a:pt x="4771309" y="704428"/>
                  </a:lnTo>
                  <a:lnTo>
                    <a:pt x="4747364" y="661190"/>
                  </a:lnTo>
                  <a:lnTo>
                    <a:pt x="4722483" y="618483"/>
                  </a:lnTo>
                  <a:lnTo>
                    <a:pt x="4696673" y="576325"/>
                  </a:lnTo>
                  <a:lnTo>
                    <a:pt x="4669942" y="534734"/>
                  </a:lnTo>
                  <a:lnTo>
                    <a:pt x="4642296" y="493726"/>
                  </a:lnTo>
                  <a:lnTo>
                    <a:pt x="4613742" y="453319"/>
                  </a:lnTo>
                  <a:lnTo>
                    <a:pt x="4603578" y="439588"/>
                  </a:lnTo>
                  <a:close/>
                </a:path>
                <a:path w="5048250" h="6837045">
                  <a:moveTo>
                    <a:pt x="247045" y="0"/>
                  </a:moveTo>
                  <a:lnTo>
                    <a:pt x="0" y="0"/>
                  </a:lnTo>
                  <a:lnTo>
                    <a:pt x="0" y="914229"/>
                  </a:lnTo>
                  <a:lnTo>
                    <a:pt x="651561" y="1596517"/>
                  </a:lnTo>
                  <a:lnTo>
                    <a:pt x="681495" y="1624985"/>
                  </a:lnTo>
                  <a:lnTo>
                    <a:pt x="713901" y="1650182"/>
                  </a:lnTo>
                  <a:lnTo>
                    <a:pt x="748530" y="1671936"/>
                  </a:lnTo>
                  <a:lnTo>
                    <a:pt x="785138" y="1690074"/>
                  </a:lnTo>
                  <a:lnTo>
                    <a:pt x="823284" y="1704368"/>
                  </a:lnTo>
                  <a:lnTo>
                    <a:pt x="862499" y="1714653"/>
                  </a:lnTo>
                  <a:lnTo>
                    <a:pt x="902497" y="1720868"/>
                  </a:lnTo>
                  <a:lnTo>
                    <a:pt x="942987" y="1722952"/>
                  </a:lnTo>
                  <a:lnTo>
                    <a:pt x="983478" y="1720868"/>
                  </a:lnTo>
                  <a:lnTo>
                    <a:pt x="1023479" y="1714653"/>
                  </a:lnTo>
                  <a:lnTo>
                    <a:pt x="1062698" y="1704368"/>
                  </a:lnTo>
                  <a:lnTo>
                    <a:pt x="1100846" y="1690074"/>
                  </a:lnTo>
                  <a:lnTo>
                    <a:pt x="1137453" y="1671936"/>
                  </a:lnTo>
                  <a:lnTo>
                    <a:pt x="1172083" y="1650182"/>
                  </a:lnTo>
                  <a:lnTo>
                    <a:pt x="1204488" y="1624985"/>
                  </a:lnTo>
                  <a:lnTo>
                    <a:pt x="1234423" y="1596517"/>
                  </a:lnTo>
                  <a:lnTo>
                    <a:pt x="1969154" y="827137"/>
                  </a:lnTo>
                  <a:lnTo>
                    <a:pt x="2005843" y="792335"/>
                  </a:lnTo>
                  <a:lnTo>
                    <a:pt x="2043602" y="759051"/>
                  </a:lnTo>
                  <a:lnTo>
                    <a:pt x="2082385" y="727304"/>
                  </a:lnTo>
                  <a:lnTo>
                    <a:pt x="2122149" y="697111"/>
                  </a:lnTo>
                  <a:lnTo>
                    <a:pt x="2137831" y="686084"/>
                  </a:lnTo>
                  <a:lnTo>
                    <a:pt x="942987" y="686084"/>
                  </a:lnTo>
                  <a:lnTo>
                    <a:pt x="499691" y="224464"/>
                  </a:lnTo>
                  <a:lnTo>
                    <a:pt x="463747" y="188001"/>
                  </a:lnTo>
                  <a:lnTo>
                    <a:pt x="427080" y="152498"/>
                  </a:lnTo>
                  <a:lnTo>
                    <a:pt x="389707" y="117963"/>
                  </a:lnTo>
                  <a:lnTo>
                    <a:pt x="351647" y="84405"/>
                  </a:lnTo>
                  <a:lnTo>
                    <a:pt x="312918" y="51831"/>
                  </a:lnTo>
                  <a:lnTo>
                    <a:pt x="273539" y="20249"/>
                  </a:lnTo>
                  <a:lnTo>
                    <a:pt x="247045" y="0"/>
                  </a:lnTo>
                  <a:close/>
                </a:path>
                <a:path w="5048250" h="6837045">
                  <a:moveTo>
                    <a:pt x="4171087" y="0"/>
                  </a:moveTo>
                  <a:lnTo>
                    <a:pt x="1638934" y="0"/>
                  </a:lnTo>
                  <a:lnTo>
                    <a:pt x="1612440" y="20249"/>
                  </a:lnTo>
                  <a:lnTo>
                    <a:pt x="1573062" y="51831"/>
                  </a:lnTo>
                  <a:lnTo>
                    <a:pt x="1534333" y="84405"/>
                  </a:lnTo>
                  <a:lnTo>
                    <a:pt x="1496274" y="117963"/>
                  </a:lnTo>
                  <a:lnTo>
                    <a:pt x="1458902" y="152498"/>
                  </a:lnTo>
                  <a:lnTo>
                    <a:pt x="1422235" y="188001"/>
                  </a:lnTo>
                  <a:lnTo>
                    <a:pt x="1386292" y="224464"/>
                  </a:lnTo>
                  <a:lnTo>
                    <a:pt x="942987" y="686084"/>
                  </a:lnTo>
                  <a:lnTo>
                    <a:pt x="2137831" y="686084"/>
                  </a:lnTo>
                  <a:lnTo>
                    <a:pt x="2162848" y="668492"/>
                  </a:lnTo>
                  <a:lnTo>
                    <a:pt x="2204440" y="641464"/>
                  </a:lnTo>
                  <a:lnTo>
                    <a:pt x="2246877" y="616047"/>
                  </a:lnTo>
                  <a:lnTo>
                    <a:pt x="2290118" y="592258"/>
                  </a:lnTo>
                  <a:lnTo>
                    <a:pt x="2334116" y="570116"/>
                  </a:lnTo>
                  <a:lnTo>
                    <a:pt x="2378828" y="549640"/>
                  </a:lnTo>
                  <a:lnTo>
                    <a:pt x="2424208" y="530847"/>
                  </a:lnTo>
                  <a:lnTo>
                    <a:pt x="2470213" y="513757"/>
                  </a:lnTo>
                  <a:lnTo>
                    <a:pt x="2516798" y="498387"/>
                  </a:lnTo>
                  <a:lnTo>
                    <a:pt x="2563918" y="484757"/>
                  </a:lnTo>
                  <a:lnTo>
                    <a:pt x="2611529" y="472884"/>
                  </a:lnTo>
                  <a:lnTo>
                    <a:pt x="2659586" y="462787"/>
                  </a:lnTo>
                  <a:lnTo>
                    <a:pt x="2708045" y="454485"/>
                  </a:lnTo>
                  <a:lnTo>
                    <a:pt x="2756862" y="447995"/>
                  </a:lnTo>
                  <a:lnTo>
                    <a:pt x="2805991" y="443337"/>
                  </a:lnTo>
                  <a:lnTo>
                    <a:pt x="2855389" y="440529"/>
                  </a:lnTo>
                  <a:lnTo>
                    <a:pt x="2905011" y="439588"/>
                  </a:lnTo>
                  <a:lnTo>
                    <a:pt x="4603578" y="439588"/>
                  </a:lnTo>
                  <a:lnTo>
                    <a:pt x="4584287" y="413530"/>
                  </a:lnTo>
                  <a:lnTo>
                    <a:pt x="4553937" y="374377"/>
                  </a:lnTo>
                  <a:lnTo>
                    <a:pt x="4522699" y="335876"/>
                  </a:lnTo>
                  <a:lnTo>
                    <a:pt x="4490581" y="298046"/>
                  </a:lnTo>
                  <a:lnTo>
                    <a:pt x="4457588" y="260903"/>
                  </a:lnTo>
                  <a:lnTo>
                    <a:pt x="4423729" y="224464"/>
                  </a:lnTo>
                  <a:lnTo>
                    <a:pt x="4387786" y="188001"/>
                  </a:lnTo>
                  <a:lnTo>
                    <a:pt x="4351119" y="152498"/>
                  </a:lnTo>
                  <a:lnTo>
                    <a:pt x="4313747" y="117963"/>
                  </a:lnTo>
                  <a:lnTo>
                    <a:pt x="4275688" y="84405"/>
                  </a:lnTo>
                  <a:lnTo>
                    <a:pt x="4236960" y="51831"/>
                  </a:lnTo>
                  <a:lnTo>
                    <a:pt x="4197581" y="20249"/>
                  </a:lnTo>
                  <a:lnTo>
                    <a:pt x="4171087" y="0"/>
                  </a:lnTo>
                  <a:close/>
                </a:path>
              </a:pathLst>
            </a:custGeom>
            <a:solidFill>
              <a:srgbClr val="FFCCC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>
            <p:custDataLst>
              <p:tags r:id="rId23"/>
            </p:custDataLst>
          </p:nvPr>
        </p:nvGrpSpPr>
        <p:grpSpPr>
          <a:xfrm>
            <a:off x="4854616" y="8512410"/>
            <a:ext cx="2225040" cy="313055"/>
            <a:chOff x="4854616" y="8512410"/>
            <a:chExt cx="2225040" cy="313055"/>
          </a:xfrm>
        </p:grpSpPr>
        <p:sp>
          <p:nvSpPr>
            <p:cNvPr id="16" name="object 16"/>
            <p:cNvSpPr/>
            <p:nvPr>
              <p:custDataLst>
                <p:tags r:id="rId24"/>
              </p:custDataLst>
            </p:nvPr>
          </p:nvSpPr>
          <p:spPr>
            <a:xfrm>
              <a:off x="4854616" y="8512410"/>
              <a:ext cx="2224487" cy="312451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>
              <p:custDataLst>
                <p:tags r:id="rId26"/>
              </p:custDataLst>
            </p:nvPr>
          </p:nvSpPr>
          <p:spPr>
            <a:xfrm>
              <a:off x="4896500" y="8512410"/>
              <a:ext cx="2140720" cy="228684"/>
            </a:xfrm>
            <a:prstGeom prst="rect">
              <a:avLst/>
            </a:prstGeom>
            <a:blipFill>
              <a:blip r:embed="rId2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>
            <p:custDataLst>
              <p:tags r:id="rId28"/>
            </p:custDataLst>
          </p:nvPr>
        </p:nvSpPr>
        <p:spPr>
          <a:xfrm>
            <a:off x="4481538" y="9123769"/>
            <a:ext cx="293370" cy="273685"/>
          </a:xfrm>
          <a:custGeom>
            <a:rect l="l" t="t" r="r" b="b"/>
            <a:pathLst>
              <a:path w="293370" h="273684">
                <a:moveTo>
                  <a:pt x="71077" y="0"/>
                </a:moveTo>
                <a:lnTo>
                  <a:pt x="29960" y="10583"/>
                </a:lnTo>
                <a:lnTo>
                  <a:pt x="1305" y="50545"/>
                </a:lnTo>
                <a:lnTo>
                  <a:pt x="0" y="62860"/>
                </a:lnTo>
                <a:lnTo>
                  <a:pt x="4417" y="104071"/>
                </a:lnTo>
                <a:lnTo>
                  <a:pt x="17228" y="143318"/>
                </a:lnTo>
                <a:lnTo>
                  <a:pt x="37943" y="179503"/>
                </a:lnTo>
                <a:lnTo>
                  <a:pt x="66074" y="211526"/>
                </a:lnTo>
                <a:lnTo>
                  <a:pt x="100372" y="237791"/>
                </a:lnTo>
                <a:lnTo>
                  <a:pt x="139127" y="257132"/>
                </a:lnTo>
                <a:lnTo>
                  <a:pt x="181163" y="269093"/>
                </a:lnTo>
                <a:lnTo>
                  <a:pt x="225302" y="273218"/>
                </a:lnTo>
                <a:lnTo>
                  <a:pt x="238449" y="272117"/>
                </a:lnTo>
                <a:lnTo>
                  <a:pt x="251000" y="268684"/>
                </a:lnTo>
                <a:lnTo>
                  <a:pt x="262602" y="263050"/>
                </a:lnTo>
                <a:lnTo>
                  <a:pt x="272906" y="255346"/>
                </a:lnTo>
                <a:lnTo>
                  <a:pt x="281411" y="245899"/>
                </a:lnTo>
                <a:lnTo>
                  <a:pt x="225302" y="245899"/>
                </a:lnTo>
                <a:lnTo>
                  <a:pt x="186888" y="242326"/>
                </a:lnTo>
                <a:lnTo>
                  <a:pt x="116572" y="215104"/>
                </a:lnTo>
                <a:lnTo>
                  <a:pt x="62242" y="164378"/>
                </a:lnTo>
                <a:lnTo>
                  <a:pt x="33085" y="98726"/>
                </a:lnTo>
                <a:lnTo>
                  <a:pt x="29259" y="62860"/>
                </a:lnTo>
                <a:lnTo>
                  <a:pt x="30021" y="55909"/>
                </a:lnTo>
                <a:lnTo>
                  <a:pt x="59852" y="28057"/>
                </a:lnTo>
                <a:lnTo>
                  <a:pt x="67297" y="27345"/>
                </a:lnTo>
                <a:lnTo>
                  <a:pt x="101945" y="27345"/>
                </a:lnTo>
                <a:lnTo>
                  <a:pt x="98606" y="13686"/>
                </a:lnTo>
                <a:lnTo>
                  <a:pt x="78562" y="983"/>
                </a:lnTo>
                <a:lnTo>
                  <a:pt x="74850" y="320"/>
                </a:lnTo>
                <a:lnTo>
                  <a:pt x="71077" y="0"/>
                </a:lnTo>
                <a:close/>
              </a:path>
              <a:path w="293370" h="273684">
                <a:moveTo>
                  <a:pt x="289631" y="191260"/>
                </a:moveTo>
                <a:lnTo>
                  <a:pt x="195456" y="191260"/>
                </a:lnTo>
                <a:lnTo>
                  <a:pt x="263339" y="205876"/>
                </a:lnTo>
                <a:lnTo>
                  <a:pt x="263214" y="211526"/>
                </a:lnTo>
                <a:lnTo>
                  <a:pt x="239835" y="243159"/>
                </a:lnTo>
                <a:lnTo>
                  <a:pt x="225302" y="245899"/>
                </a:lnTo>
                <a:lnTo>
                  <a:pt x="281411" y="245899"/>
                </a:lnTo>
                <a:lnTo>
                  <a:pt x="287714" y="235218"/>
                </a:lnTo>
                <a:lnTo>
                  <a:pt x="291691" y="223586"/>
                </a:lnTo>
                <a:lnTo>
                  <a:pt x="293162" y="211526"/>
                </a:lnTo>
                <a:lnTo>
                  <a:pt x="293108" y="206915"/>
                </a:lnTo>
                <a:lnTo>
                  <a:pt x="292895" y="204392"/>
                </a:lnTo>
                <a:lnTo>
                  <a:pt x="292307" y="200959"/>
                </a:lnTo>
                <a:lnTo>
                  <a:pt x="291691" y="197566"/>
                </a:lnTo>
                <a:lnTo>
                  <a:pt x="290761" y="194229"/>
                </a:lnTo>
                <a:lnTo>
                  <a:pt x="289631" y="191260"/>
                </a:lnTo>
                <a:close/>
              </a:path>
              <a:path w="293370" h="273684">
                <a:moveTo>
                  <a:pt x="101945" y="27345"/>
                </a:moveTo>
                <a:lnTo>
                  <a:pt x="72125" y="27345"/>
                </a:lnTo>
                <a:lnTo>
                  <a:pt x="87779" y="90726"/>
                </a:lnTo>
                <a:lnTo>
                  <a:pt x="79733" y="94414"/>
                </a:lnTo>
                <a:lnTo>
                  <a:pt x="70987" y="98903"/>
                </a:lnTo>
                <a:lnTo>
                  <a:pt x="64408" y="103583"/>
                </a:lnTo>
                <a:lnTo>
                  <a:pt x="61176" y="109109"/>
                </a:lnTo>
                <a:lnTo>
                  <a:pt x="62470" y="116133"/>
                </a:lnTo>
                <a:lnTo>
                  <a:pt x="90286" y="163017"/>
                </a:lnTo>
                <a:lnTo>
                  <a:pt x="133025" y="198878"/>
                </a:lnTo>
                <a:lnTo>
                  <a:pt x="175475" y="215773"/>
                </a:lnTo>
                <a:lnTo>
                  <a:pt x="181503" y="212894"/>
                </a:lnTo>
                <a:lnTo>
                  <a:pt x="186461" y="206915"/>
                </a:lnTo>
                <a:lnTo>
                  <a:pt x="191214" y="198773"/>
                </a:lnTo>
                <a:lnTo>
                  <a:pt x="195456" y="191260"/>
                </a:lnTo>
                <a:lnTo>
                  <a:pt x="289631" y="191260"/>
                </a:lnTo>
                <a:lnTo>
                  <a:pt x="288722" y="188794"/>
                </a:lnTo>
                <a:lnTo>
                  <a:pt x="287333" y="186829"/>
                </a:lnTo>
                <a:lnTo>
                  <a:pt x="286108" y="185796"/>
                </a:lnTo>
                <a:lnTo>
                  <a:pt x="166050" y="185796"/>
                </a:lnTo>
                <a:lnTo>
                  <a:pt x="143632" y="173783"/>
                </a:lnTo>
                <a:lnTo>
                  <a:pt x="123997" y="158377"/>
                </a:lnTo>
                <a:lnTo>
                  <a:pt x="107576" y="139981"/>
                </a:lnTo>
                <a:lnTo>
                  <a:pt x="94802" y="119001"/>
                </a:lnTo>
                <a:lnTo>
                  <a:pt x="112797" y="110259"/>
                </a:lnTo>
                <a:lnTo>
                  <a:pt x="114845" y="108210"/>
                </a:lnTo>
                <a:lnTo>
                  <a:pt x="116552" y="106578"/>
                </a:lnTo>
                <a:lnTo>
                  <a:pt x="117795" y="104574"/>
                </a:lnTo>
                <a:lnTo>
                  <a:pt x="119124" y="100184"/>
                </a:lnTo>
                <a:lnTo>
                  <a:pt x="119189" y="97868"/>
                </a:lnTo>
                <a:lnTo>
                  <a:pt x="101945" y="27345"/>
                </a:lnTo>
                <a:close/>
              </a:path>
              <a:path w="293370" h="273684">
                <a:moveTo>
                  <a:pt x="188830" y="162891"/>
                </a:moveTo>
                <a:lnTo>
                  <a:pt x="186351" y="162952"/>
                </a:lnTo>
                <a:lnTo>
                  <a:pt x="181648" y="164192"/>
                </a:lnTo>
                <a:lnTo>
                  <a:pt x="179501" y="165353"/>
                </a:lnTo>
                <a:lnTo>
                  <a:pt x="177753" y="166946"/>
                </a:lnTo>
                <a:lnTo>
                  <a:pt x="175560" y="168859"/>
                </a:lnTo>
                <a:lnTo>
                  <a:pt x="166050" y="185796"/>
                </a:lnTo>
                <a:lnTo>
                  <a:pt x="286108" y="185796"/>
                </a:lnTo>
                <a:lnTo>
                  <a:pt x="283647" y="183722"/>
                </a:lnTo>
                <a:lnTo>
                  <a:pt x="281412" y="182632"/>
                </a:lnTo>
                <a:lnTo>
                  <a:pt x="188830" y="16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>
            <p:custDataLst>
              <p:tags r:id="rId29"/>
            </p:custDataLst>
          </p:nvPr>
        </p:nvSpPr>
        <p:spPr>
          <a:xfrm>
            <a:off x="4445843" y="8514508"/>
            <a:ext cx="328930" cy="292100"/>
          </a:xfrm>
          <a:custGeom>
            <a:rect l="l" t="t" r="r" b="b"/>
            <a:pathLst>
              <a:path w="328929" h="292100">
                <a:moveTo>
                  <a:pt x="310788" y="0"/>
                </a:moveTo>
                <a:lnTo>
                  <a:pt x="309124" y="0"/>
                </a:lnTo>
                <a:lnTo>
                  <a:pt x="307488" y="219"/>
                </a:lnTo>
                <a:lnTo>
                  <a:pt x="8024" y="88750"/>
                </a:lnTo>
                <a:lnTo>
                  <a:pt x="5158" y="90606"/>
                </a:lnTo>
                <a:lnTo>
                  <a:pt x="1093" y="95586"/>
                </a:lnTo>
                <a:lnTo>
                  <a:pt x="0" y="98582"/>
                </a:lnTo>
                <a:lnTo>
                  <a:pt x="0" y="104728"/>
                </a:lnTo>
                <a:lnTo>
                  <a:pt x="1093" y="107724"/>
                </a:lnTo>
                <a:lnTo>
                  <a:pt x="5158" y="112703"/>
                </a:lnTo>
                <a:lnTo>
                  <a:pt x="8024" y="114560"/>
                </a:lnTo>
                <a:lnTo>
                  <a:pt x="151668" y="156970"/>
                </a:lnTo>
                <a:lnTo>
                  <a:pt x="199480" y="284385"/>
                </a:lnTo>
                <a:lnTo>
                  <a:pt x="201573" y="286928"/>
                </a:lnTo>
                <a:lnTo>
                  <a:pt x="207187" y="290533"/>
                </a:lnTo>
                <a:lnTo>
                  <a:pt x="210564" y="291503"/>
                </a:lnTo>
                <a:lnTo>
                  <a:pt x="217494" y="291503"/>
                </a:lnTo>
                <a:lnTo>
                  <a:pt x="220871" y="290533"/>
                </a:lnTo>
                <a:lnTo>
                  <a:pt x="226485" y="286928"/>
                </a:lnTo>
                <a:lnTo>
                  <a:pt x="228579" y="284385"/>
                </a:lnTo>
                <a:lnTo>
                  <a:pt x="229661" y="281465"/>
                </a:lnTo>
                <a:lnTo>
                  <a:pt x="248473" y="231405"/>
                </a:lnTo>
                <a:lnTo>
                  <a:pt x="213700" y="231405"/>
                </a:lnTo>
                <a:lnTo>
                  <a:pt x="183095" y="150110"/>
                </a:lnTo>
                <a:lnTo>
                  <a:pt x="206295" y="129532"/>
                </a:lnTo>
                <a:lnTo>
                  <a:pt x="159895" y="129532"/>
                </a:lnTo>
                <a:lnTo>
                  <a:pt x="68247" y="102385"/>
                </a:lnTo>
                <a:lnTo>
                  <a:pt x="251545" y="48238"/>
                </a:lnTo>
                <a:lnTo>
                  <a:pt x="317305" y="48238"/>
                </a:lnTo>
                <a:lnTo>
                  <a:pt x="328384" y="18755"/>
                </a:lnTo>
                <a:lnTo>
                  <a:pt x="328751" y="17468"/>
                </a:lnTo>
                <a:lnTo>
                  <a:pt x="328916" y="16142"/>
                </a:lnTo>
                <a:lnTo>
                  <a:pt x="328878" y="14815"/>
                </a:lnTo>
                <a:lnTo>
                  <a:pt x="328707" y="13474"/>
                </a:lnTo>
                <a:lnTo>
                  <a:pt x="328376" y="12153"/>
                </a:lnTo>
                <a:lnTo>
                  <a:pt x="327891" y="10875"/>
                </a:lnTo>
                <a:lnTo>
                  <a:pt x="327891" y="9560"/>
                </a:lnTo>
                <a:lnTo>
                  <a:pt x="319829" y="2409"/>
                </a:lnTo>
                <a:lnTo>
                  <a:pt x="318348" y="2409"/>
                </a:lnTo>
                <a:lnTo>
                  <a:pt x="316832" y="1382"/>
                </a:lnTo>
                <a:lnTo>
                  <a:pt x="315096" y="637"/>
                </a:lnTo>
                <a:lnTo>
                  <a:pt x="313247" y="219"/>
                </a:lnTo>
                <a:lnTo>
                  <a:pt x="312425" y="219"/>
                </a:lnTo>
                <a:lnTo>
                  <a:pt x="310788" y="0"/>
                </a:lnTo>
                <a:close/>
              </a:path>
              <a:path w="328929" h="292100">
                <a:moveTo>
                  <a:pt x="309572" y="68816"/>
                </a:moveTo>
                <a:lnTo>
                  <a:pt x="274744" y="68816"/>
                </a:lnTo>
                <a:lnTo>
                  <a:pt x="213700" y="231405"/>
                </a:lnTo>
                <a:lnTo>
                  <a:pt x="248473" y="231405"/>
                </a:lnTo>
                <a:lnTo>
                  <a:pt x="309572" y="68816"/>
                </a:lnTo>
                <a:close/>
              </a:path>
              <a:path w="328929" h="292100">
                <a:moveTo>
                  <a:pt x="317305" y="48238"/>
                </a:moveTo>
                <a:lnTo>
                  <a:pt x="251545" y="48238"/>
                </a:lnTo>
                <a:lnTo>
                  <a:pt x="159895" y="129532"/>
                </a:lnTo>
                <a:lnTo>
                  <a:pt x="206295" y="129532"/>
                </a:lnTo>
                <a:lnTo>
                  <a:pt x="274744" y="68816"/>
                </a:lnTo>
                <a:lnTo>
                  <a:pt x="309572" y="68816"/>
                </a:lnTo>
                <a:lnTo>
                  <a:pt x="317305" y="482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>
            <p:custDataLst>
              <p:tags r:id="rId30"/>
            </p:custDataLst>
          </p:nvPr>
        </p:nvSpPr>
        <p:spPr>
          <a:xfrm>
            <a:off x="4462335" y="7792967"/>
            <a:ext cx="332105" cy="330200"/>
          </a:xfrm>
          <a:custGeom>
            <a:rect l="l" t="t" r="r" b="b"/>
            <a:pathLst>
              <a:path w="332104" h="330200">
                <a:moveTo>
                  <a:pt x="331584" y="183235"/>
                </a:moveTo>
                <a:lnTo>
                  <a:pt x="0" y="183235"/>
                </a:lnTo>
                <a:lnTo>
                  <a:pt x="0" y="201561"/>
                </a:lnTo>
                <a:lnTo>
                  <a:pt x="14566" y="240436"/>
                </a:lnTo>
                <a:lnTo>
                  <a:pt x="49745" y="256527"/>
                </a:lnTo>
                <a:lnTo>
                  <a:pt x="149212" y="256527"/>
                </a:lnTo>
                <a:lnTo>
                  <a:pt x="149212" y="293179"/>
                </a:lnTo>
                <a:lnTo>
                  <a:pt x="78498" y="293179"/>
                </a:lnTo>
                <a:lnTo>
                  <a:pt x="74282" y="295109"/>
                </a:lnTo>
                <a:lnTo>
                  <a:pt x="68072" y="301980"/>
                </a:lnTo>
                <a:lnTo>
                  <a:pt x="66319" y="306641"/>
                </a:lnTo>
                <a:lnTo>
                  <a:pt x="66319" y="316369"/>
                </a:lnTo>
                <a:lnTo>
                  <a:pt x="68072" y="321030"/>
                </a:lnTo>
                <a:lnTo>
                  <a:pt x="74282" y="327901"/>
                </a:lnTo>
                <a:lnTo>
                  <a:pt x="78498" y="329831"/>
                </a:lnTo>
                <a:lnTo>
                  <a:pt x="253085" y="329831"/>
                </a:lnTo>
                <a:lnTo>
                  <a:pt x="257302" y="327901"/>
                </a:lnTo>
                <a:lnTo>
                  <a:pt x="263525" y="321030"/>
                </a:lnTo>
                <a:lnTo>
                  <a:pt x="265264" y="316369"/>
                </a:lnTo>
                <a:lnTo>
                  <a:pt x="265264" y="306641"/>
                </a:lnTo>
                <a:lnTo>
                  <a:pt x="263525" y="301980"/>
                </a:lnTo>
                <a:lnTo>
                  <a:pt x="257302" y="295109"/>
                </a:lnTo>
                <a:lnTo>
                  <a:pt x="253085" y="293179"/>
                </a:lnTo>
                <a:lnTo>
                  <a:pt x="182372" y="293179"/>
                </a:lnTo>
                <a:lnTo>
                  <a:pt x="182372" y="256527"/>
                </a:lnTo>
                <a:lnTo>
                  <a:pt x="281851" y="256527"/>
                </a:lnTo>
                <a:lnTo>
                  <a:pt x="291592" y="255460"/>
                </a:lnTo>
                <a:lnTo>
                  <a:pt x="323227" y="232054"/>
                </a:lnTo>
                <a:lnTo>
                  <a:pt x="331584" y="201561"/>
                </a:lnTo>
                <a:lnTo>
                  <a:pt x="331584" y="183235"/>
                </a:lnTo>
                <a:close/>
              </a:path>
              <a:path w="332104" h="330200">
                <a:moveTo>
                  <a:pt x="331584" y="54965"/>
                </a:moveTo>
                <a:lnTo>
                  <a:pt x="317017" y="16090"/>
                </a:lnTo>
                <a:lnTo>
                  <a:pt x="281851" y="0"/>
                </a:lnTo>
                <a:lnTo>
                  <a:pt x="49745" y="0"/>
                </a:lnTo>
                <a:lnTo>
                  <a:pt x="14566" y="16090"/>
                </a:lnTo>
                <a:lnTo>
                  <a:pt x="0" y="54965"/>
                </a:lnTo>
                <a:lnTo>
                  <a:pt x="0" y="146583"/>
                </a:lnTo>
                <a:lnTo>
                  <a:pt x="331584" y="146583"/>
                </a:lnTo>
                <a:lnTo>
                  <a:pt x="331584" y="54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>
            <p:custDataLst>
              <p:tags r:id="rId31"/>
            </p:custDataLst>
          </p:nvPr>
        </p:nvGrpSpPr>
        <p:grpSpPr>
          <a:xfrm>
            <a:off x="4554835" y="1956799"/>
            <a:ext cx="3319779" cy="5551170"/>
            <a:chOff x="4554835" y="1956799"/>
            <a:chExt cx="3319779" cy="5551170"/>
          </a:xfrm>
        </p:grpSpPr>
        <p:sp>
          <p:nvSpPr>
            <p:cNvPr id="22" name="object 22"/>
            <p:cNvSpPr/>
            <p:nvPr>
              <p:custDataLst>
                <p:tags r:id="rId32"/>
              </p:custDataLst>
            </p:nvPr>
          </p:nvSpPr>
          <p:spPr>
            <a:xfrm>
              <a:off x="5108466" y="1956799"/>
              <a:ext cx="2061964" cy="1045078"/>
            </a:xfrm>
            <a:prstGeom prst="rect">
              <a:avLst/>
            </a:prstGeom>
            <a:blipFill>
              <a:blip r:embed="rId3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>
              <p:custDataLst>
                <p:tags r:id="rId34"/>
              </p:custDataLst>
            </p:nvPr>
          </p:nvSpPr>
          <p:spPr>
            <a:xfrm>
              <a:off x="4554835" y="3036557"/>
              <a:ext cx="3319270" cy="4471067"/>
            </a:xfrm>
            <a:prstGeom prst="rect">
              <a:avLst/>
            </a:prstGeom>
            <a:blipFill>
              <a:blip r:embed="rId3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>
              <p:custDataLst>
                <p:tags r:id="rId36"/>
              </p:custDataLst>
            </p:nvPr>
          </p:nvSpPr>
          <p:spPr>
            <a:xfrm>
              <a:off x="4554835" y="3036557"/>
              <a:ext cx="3319779" cy="4471670"/>
            </a:xfrm>
            <a:custGeom>
              <a:rect l="l" t="t" r="r" b="b"/>
              <a:pathLst>
                <a:path w="3319779" h="4471670">
                  <a:moveTo>
                    <a:pt x="2806197" y="4387300"/>
                  </a:moveTo>
                  <a:lnTo>
                    <a:pt x="513073" y="4387300"/>
                  </a:lnTo>
                  <a:lnTo>
                    <a:pt x="513073" y="4471068"/>
                  </a:lnTo>
                  <a:lnTo>
                    <a:pt x="2806197" y="4471068"/>
                  </a:lnTo>
                  <a:lnTo>
                    <a:pt x="2806197" y="4387300"/>
                  </a:lnTo>
                  <a:close/>
                </a:path>
                <a:path w="3319779" h="4471670">
                  <a:moveTo>
                    <a:pt x="2806197" y="0"/>
                  </a:moveTo>
                  <a:lnTo>
                    <a:pt x="2806197" y="83766"/>
                  </a:lnTo>
                  <a:lnTo>
                    <a:pt x="2852975" y="86285"/>
                  </a:lnTo>
                  <a:lnTo>
                    <a:pt x="2898294" y="93668"/>
                  </a:lnTo>
                  <a:lnTo>
                    <a:pt x="2941892" y="105652"/>
                  </a:lnTo>
                  <a:lnTo>
                    <a:pt x="2983507" y="121976"/>
                  </a:lnTo>
                  <a:lnTo>
                    <a:pt x="3022877" y="142378"/>
                  </a:lnTo>
                  <a:lnTo>
                    <a:pt x="3059741" y="166596"/>
                  </a:lnTo>
                  <a:lnTo>
                    <a:pt x="3093836" y="194369"/>
                  </a:lnTo>
                  <a:lnTo>
                    <a:pt x="3124900" y="225433"/>
                  </a:lnTo>
                  <a:lnTo>
                    <a:pt x="3152673" y="259528"/>
                  </a:lnTo>
                  <a:lnTo>
                    <a:pt x="3176891" y="296392"/>
                  </a:lnTo>
                  <a:lnTo>
                    <a:pt x="3197293" y="335762"/>
                  </a:lnTo>
                  <a:lnTo>
                    <a:pt x="3213617" y="377377"/>
                  </a:lnTo>
                  <a:lnTo>
                    <a:pt x="3225601" y="420975"/>
                  </a:lnTo>
                  <a:lnTo>
                    <a:pt x="3232988" y="466373"/>
                  </a:lnTo>
                  <a:lnTo>
                    <a:pt x="3235503" y="513073"/>
                  </a:lnTo>
                  <a:lnTo>
                    <a:pt x="3235503" y="3957994"/>
                  </a:lnTo>
                  <a:lnTo>
                    <a:pt x="3232984" y="4004772"/>
                  </a:lnTo>
                  <a:lnTo>
                    <a:pt x="3225601" y="4050090"/>
                  </a:lnTo>
                  <a:lnTo>
                    <a:pt x="3213617" y="4093688"/>
                  </a:lnTo>
                  <a:lnTo>
                    <a:pt x="3197293" y="4135303"/>
                  </a:lnTo>
                  <a:lnTo>
                    <a:pt x="3176891" y="4174673"/>
                  </a:lnTo>
                  <a:lnTo>
                    <a:pt x="3152673" y="4211537"/>
                  </a:lnTo>
                  <a:lnTo>
                    <a:pt x="3124900" y="4245632"/>
                  </a:lnTo>
                  <a:lnTo>
                    <a:pt x="3093836" y="4276697"/>
                  </a:lnTo>
                  <a:lnTo>
                    <a:pt x="3059741" y="4304469"/>
                  </a:lnTo>
                  <a:lnTo>
                    <a:pt x="3022877" y="4328687"/>
                  </a:lnTo>
                  <a:lnTo>
                    <a:pt x="2983507" y="4349090"/>
                  </a:lnTo>
                  <a:lnTo>
                    <a:pt x="2941892" y="4365414"/>
                  </a:lnTo>
                  <a:lnTo>
                    <a:pt x="2898294" y="4377398"/>
                  </a:lnTo>
                  <a:lnTo>
                    <a:pt x="2852975" y="4384781"/>
                  </a:lnTo>
                  <a:lnTo>
                    <a:pt x="2806197" y="4387300"/>
                  </a:lnTo>
                  <a:lnTo>
                    <a:pt x="2806197" y="4471068"/>
                  </a:lnTo>
                  <a:lnTo>
                    <a:pt x="2852897" y="4468971"/>
                  </a:lnTo>
                  <a:lnTo>
                    <a:pt x="2898422" y="4462801"/>
                  </a:lnTo>
                  <a:lnTo>
                    <a:pt x="2942592" y="4452740"/>
                  </a:lnTo>
                  <a:lnTo>
                    <a:pt x="2985225" y="4438968"/>
                  </a:lnTo>
                  <a:lnTo>
                    <a:pt x="3026140" y="4421667"/>
                  </a:lnTo>
                  <a:lnTo>
                    <a:pt x="3065155" y="4401018"/>
                  </a:lnTo>
                  <a:lnTo>
                    <a:pt x="3102090" y="4377202"/>
                  </a:lnTo>
                  <a:lnTo>
                    <a:pt x="3136764" y="4350399"/>
                  </a:lnTo>
                  <a:lnTo>
                    <a:pt x="3168995" y="4320792"/>
                  </a:lnTo>
                  <a:lnTo>
                    <a:pt x="3198602" y="4288561"/>
                  </a:lnTo>
                  <a:lnTo>
                    <a:pt x="3225404" y="4253887"/>
                  </a:lnTo>
                  <a:lnTo>
                    <a:pt x="3249221" y="4216952"/>
                  </a:lnTo>
                  <a:lnTo>
                    <a:pt x="3269870" y="4177937"/>
                  </a:lnTo>
                  <a:lnTo>
                    <a:pt x="3287171" y="4137022"/>
                  </a:lnTo>
                  <a:lnTo>
                    <a:pt x="3300943" y="4094390"/>
                  </a:lnTo>
                  <a:lnTo>
                    <a:pt x="3311021" y="4050090"/>
                  </a:lnTo>
                  <a:lnTo>
                    <a:pt x="3317173" y="4004694"/>
                  </a:lnTo>
                  <a:lnTo>
                    <a:pt x="3319270" y="3957994"/>
                  </a:lnTo>
                  <a:lnTo>
                    <a:pt x="3319270" y="513073"/>
                  </a:lnTo>
                  <a:lnTo>
                    <a:pt x="3317163" y="466294"/>
                  </a:lnTo>
                  <a:lnTo>
                    <a:pt x="3311004" y="420847"/>
                  </a:lnTo>
                  <a:lnTo>
                    <a:pt x="3300943" y="376677"/>
                  </a:lnTo>
                  <a:lnTo>
                    <a:pt x="3287171" y="334045"/>
                  </a:lnTo>
                  <a:lnTo>
                    <a:pt x="3269870" y="293130"/>
                  </a:lnTo>
                  <a:lnTo>
                    <a:pt x="3249221" y="254115"/>
                  </a:lnTo>
                  <a:lnTo>
                    <a:pt x="3225404" y="217180"/>
                  </a:lnTo>
                  <a:lnTo>
                    <a:pt x="3198602" y="182506"/>
                  </a:lnTo>
                  <a:lnTo>
                    <a:pt x="3168995" y="150275"/>
                  </a:lnTo>
                  <a:lnTo>
                    <a:pt x="3136764" y="120668"/>
                  </a:lnTo>
                  <a:lnTo>
                    <a:pt x="3102090" y="93865"/>
                  </a:lnTo>
                  <a:lnTo>
                    <a:pt x="3065155" y="70049"/>
                  </a:lnTo>
                  <a:lnTo>
                    <a:pt x="3026140" y="49400"/>
                  </a:lnTo>
                  <a:lnTo>
                    <a:pt x="2985225" y="32099"/>
                  </a:lnTo>
                  <a:lnTo>
                    <a:pt x="2942592" y="18327"/>
                  </a:lnTo>
                  <a:lnTo>
                    <a:pt x="2898422" y="8266"/>
                  </a:lnTo>
                  <a:lnTo>
                    <a:pt x="2852897" y="2096"/>
                  </a:lnTo>
                  <a:lnTo>
                    <a:pt x="2806197" y="0"/>
                  </a:lnTo>
                  <a:close/>
                </a:path>
                <a:path w="3319779" h="4471670">
                  <a:moveTo>
                    <a:pt x="83766" y="513073"/>
                  </a:moveTo>
                  <a:lnTo>
                    <a:pt x="0" y="513073"/>
                  </a:lnTo>
                  <a:lnTo>
                    <a:pt x="0" y="3957994"/>
                  </a:lnTo>
                  <a:lnTo>
                    <a:pt x="2107" y="4004772"/>
                  </a:lnTo>
                  <a:lnTo>
                    <a:pt x="8266" y="4050220"/>
                  </a:lnTo>
                  <a:lnTo>
                    <a:pt x="18327" y="4094390"/>
                  </a:lnTo>
                  <a:lnTo>
                    <a:pt x="32099" y="4137022"/>
                  </a:lnTo>
                  <a:lnTo>
                    <a:pt x="49400" y="4177937"/>
                  </a:lnTo>
                  <a:lnTo>
                    <a:pt x="70049" y="4216952"/>
                  </a:lnTo>
                  <a:lnTo>
                    <a:pt x="93865" y="4253887"/>
                  </a:lnTo>
                  <a:lnTo>
                    <a:pt x="120668" y="4288561"/>
                  </a:lnTo>
                  <a:lnTo>
                    <a:pt x="150275" y="4320792"/>
                  </a:lnTo>
                  <a:lnTo>
                    <a:pt x="182506" y="4350399"/>
                  </a:lnTo>
                  <a:lnTo>
                    <a:pt x="217180" y="4377202"/>
                  </a:lnTo>
                  <a:lnTo>
                    <a:pt x="254115" y="4401018"/>
                  </a:lnTo>
                  <a:lnTo>
                    <a:pt x="293130" y="4421667"/>
                  </a:lnTo>
                  <a:lnTo>
                    <a:pt x="334045" y="4438968"/>
                  </a:lnTo>
                  <a:lnTo>
                    <a:pt x="376677" y="4452740"/>
                  </a:lnTo>
                  <a:lnTo>
                    <a:pt x="420847" y="4462801"/>
                  </a:lnTo>
                  <a:lnTo>
                    <a:pt x="466373" y="4468971"/>
                  </a:lnTo>
                  <a:lnTo>
                    <a:pt x="513073" y="4471068"/>
                  </a:lnTo>
                  <a:lnTo>
                    <a:pt x="513073" y="4387300"/>
                  </a:lnTo>
                  <a:lnTo>
                    <a:pt x="466295" y="4384781"/>
                  </a:lnTo>
                  <a:lnTo>
                    <a:pt x="420976" y="4377398"/>
                  </a:lnTo>
                  <a:lnTo>
                    <a:pt x="377379" y="4365414"/>
                  </a:lnTo>
                  <a:lnTo>
                    <a:pt x="335764" y="4349090"/>
                  </a:lnTo>
                  <a:lnTo>
                    <a:pt x="296394" y="4328687"/>
                  </a:lnTo>
                  <a:lnTo>
                    <a:pt x="259530" y="4304469"/>
                  </a:lnTo>
                  <a:lnTo>
                    <a:pt x="225435" y="4276697"/>
                  </a:lnTo>
                  <a:lnTo>
                    <a:pt x="194370" y="4245632"/>
                  </a:lnTo>
                  <a:lnTo>
                    <a:pt x="166598" y="4211537"/>
                  </a:lnTo>
                  <a:lnTo>
                    <a:pt x="142379" y="4174673"/>
                  </a:lnTo>
                  <a:lnTo>
                    <a:pt x="121977" y="4135303"/>
                  </a:lnTo>
                  <a:lnTo>
                    <a:pt x="105653" y="4093688"/>
                  </a:lnTo>
                  <a:lnTo>
                    <a:pt x="93668" y="4050090"/>
                  </a:lnTo>
                  <a:lnTo>
                    <a:pt x="86281" y="4004694"/>
                  </a:lnTo>
                  <a:lnTo>
                    <a:pt x="83766" y="3957994"/>
                  </a:lnTo>
                  <a:lnTo>
                    <a:pt x="83766" y="513073"/>
                  </a:lnTo>
                  <a:close/>
                </a:path>
                <a:path w="3319779" h="4471670">
                  <a:moveTo>
                    <a:pt x="513073" y="0"/>
                  </a:moveTo>
                  <a:lnTo>
                    <a:pt x="466373" y="2096"/>
                  </a:lnTo>
                  <a:lnTo>
                    <a:pt x="420847" y="8266"/>
                  </a:lnTo>
                  <a:lnTo>
                    <a:pt x="376677" y="18327"/>
                  </a:lnTo>
                  <a:lnTo>
                    <a:pt x="334045" y="32099"/>
                  </a:lnTo>
                  <a:lnTo>
                    <a:pt x="293130" y="49400"/>
                  </a:lnTo>
                  <a:lnTo>
                    <a:pt x="254115" y="70049"/>
                  </a:lnTo>
                  <a:lnTo>
                    <a:pt x="217180" y="93865"/>
                  </a:lnTo>
                  <a:lnTo>
                    <a:pt x="182506" y="120668"/>
                  </a:lnTo>
                  <a:lnTo>
                    <a:pt x="150275" y="150275"/>
                  </a:lnTo>
                  <a:lnTo>
                    <a:pt x="120668" y="182506"/>
                  </a:lnTo>
                  <a:lnTo>
                    <a:pt x="93865" y="217180"/>
                  </a:lnTo>
                  <a:lnTo>
                    <a:pt x="70049" y="254115"/>
                  </a:lnTo>
                  <a:lnTo>
                    <a:pt x="49400" y="293130"/>
                  </a:lnTo>
                  <a:lnTo>
                    <a:pt x="32099" y="334045"/>
                  </a:lnTo>
                  <a:lnTo>
                    <a:pt x="18327" y="376677"/>
                  </a:lnTo>
                  <a:lnTo>
                    <a:pt x="8248" y="420975"/>
                  </a:lnTo>
                  <a:lnTo>
                    <a:pt x="2096" y="466373"/>
                  </a:lnTo>
                  <a:lnTo>
                    <a:pt x="0" y="513073"/>
                  </a:lnTo>
                  <a:lnTo>
                    <a:pt x="83766" y="513073"/>
                  </a:lnTo>
                  <a:lnTo>
                    <a:pt x="86286" y="466294"/>
                  </a:lnTo>
                  <a:lnTo>
                    <a:pt x="93668" y="420975"/>
                  </a:lnTo>
                  <a:lnTo>
                    <a:pt x="105653" y="377377"/>
                  </a:lnTo>
                  <a:lnTo>
                    <a:pt x="121977" y="335762"/>
                  </a:lnTo>
                  <a:lnTo>
                    <a:pt x="142379" y="296392"/>
                  </a:lnTo>
                  <a:lnTo>
                    <a:pt x="166598" y="259528"/>
                  </a:lnTo>
                  <a:lnTo>
                    <a:pt x="194370" y="225433"/>
                  </a:lnTo>
                  <a:lnTo>
                    <a:pt x="225435" y="194369"/>
                  </a:lnTo>
                  <a:lnTo>
                    <a:pt x="259530" y="166596"/>
                  </a:lnTo>
                  <a:lnTo>
                    <a:pt x="296394" y="142378"/>
                  </a:lnTo>
                  <a:lnTo>
                    <a:pt x="335764" y="121976"/>
                  </a:lnTo>
                  <a:lnTo>
                    <a:pt x="377379" y="105652"/>
                  </a:lnTo>
                  <a:lnTo>
                    <a:pt x="420976" y="93668"/>
                  </a:lnTo>
                  <a:lnTo>
                    <a:pt x="466295" y="86285"/>
                  </a:lnTo>
                  <a:lnTo>
                    <a:pt x="513073" y="83766"/>
                  </a:lnTo>
                  <a:lnTo>
                    <a:pt x="513073" y="0"/>
                  </a:lnTo>
                  <a:close/>
                </a:path>
                <a:path w="3319779" h="4471670">
                  <a:moveTo>
                    <a:pt x="2806197" y="0"/>
                  </a:moveTo>
                  <a:lnTo>
                    <a:pt x="513073" y="0"/>
                  </a:lnTo>
                  <a:lnTo>
                    <a:pt x="513073" y="83766"/>
                  </a:lnTo>
                  <a:lnTo>
                    <a:pt x="2806197" y="83766"/>
                  </a:lnTo>
                  <a:lnTo>
                    <a:pt x="2806197" y="0"/>
                  </a:lnTo>
                  <a:close/>
                </a:path>
              </a:pathLst>
            </a:custGeom>
            <a:solidFill>
              <a:srgbClr val="67C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>
            <p:custDataLst>
              <p:tags r:id="rId37"/>
            </p:custDataLst>
          </p:nvPr>
        </p:nvSpPr>
        <p:spPr>
          <a:xfrm>
            <a:off x="649194" y="8453632"/>
            <a:ext cx="293370" cy="273685"/>
          </a:xfrm>
          <a:custGeom>
            <a:rect l="l" t="t" r="r" b="b"/>
            <a:pathLst>
              <a:path w="293369" h="273684">
                <a:moveTo>
                  <a:pt x="71077" y="0"/>
                </a:moveTo>
                <a:lnTo>
                  <a:pt x="29960" y="10583"/>
                </a:lnTo>
                <a:lnTo>
                  <a:pt x="1305" y="50545"/>
                </a:lnTo>
                <a:lnTo>
                  <a:pt x="0" y="62860"/>
                </a:lnTo>
                <a:lnTo>
                  <a:pt x="4417" y="104071"/>
                </a:lnTo>
                <a:lnTo>
                  <a:pt x="17228" y="143318"/>
                </a:lnTo>
                <a:lnTo>
                  <a:pt x="37943" y="179503"/>
                </a:lnTo>
                <a:lnTo>
                  <a:pt x="66074" y="211526"/>
                </a:lnTo>
                <a:lnTo>
                  <a:pt x="100372" y="237791"/>
                </a:lnTo>
                <a:lnTo>
                  <a:pt x="139127" y="257132"/>
                </a:lnTo>
                <a:lnTo>
                  <a:pt x="181163" y="269093"/>
                </a:lnTo>
                <a:lnTo>
                  <a:pt x="225302" y="273218"/>
                </a:lnTo>
                <a:lnTo>
                  <a:pt x="238449" y="272117"/>
                </a:lnTo>
                <a:lnTo>
                  <a:pt x="251000" y="268684"/>
                </a:lnTo>
                <a:lnTo>
                  <a:pt x="262602" y="263050"/>
                </a:lnTo>
                <a:lnTo>
                  <a:pt x="272906" y="255346"/>
                </a:lnTo>
                <a:lnTo>
                  <a:pt x="281411" y="245899"/>
                </a:lnTo>
                <a:lnTo>
                  <a:pt x="225302" y="245899"/>
                </a:lnTo>
                <a:lnTo>
                  <a:pt x="186888" y="242327"/>
                </a:lnTo>
                <a:lnTo>
                  <a:pt x="116572" y="215104"/>
                </a:lnTo>
                <a:lnTo>
                  <a:pt x="62242" y="164378"/>
                </a:lnTo>
                <a:lnTo>
                  <a:pt x="33085" y="98726"/>
                </a:lnTo>
                <a:lnTo>
                  <a:pt x="29259" y="62860"/>
                </a:lnTo>
                <a:lnTo>
                  <a:pt x="30021" y="55909"/>
                </a:lnTo>
                <a:lnTo>
                  <a:pt x="59852" y="28057"/>
                </a:lnTo>
                <a:lnTo>
                  <a:pt x="67297" y="27346"/>
                </a:lnTo>
                <a:lnTo>
                  <a:pt x="101946" y="27346"/>
                </a:lnTo>
                <a:lnTo>
                  <a:pt x="98606" y="13686"/>
                </a:lnTo>
                <a:lnTo>
                  <a:pt x="78562" y="983"/>
                </a:lnTo>
                <a:lnTo>
                  <a:pt x="74850" y="320"/>
                </a:lnTo>
                <a:lnTo>
                  <a:pt x="71077" y="0"/>
                </a:lnTo>
                <a:close/>
              </a:path>
              <a:path w="293369" h="273684">
                <a:moveTo>
                  <a:pt x="289631" y="191260"/>
                </a:moveTo>
                <a:lnTo>
                  <a:pt x="195456" y="191260"/>
                </a:lnTo>
                <a:lnTo>
                  <a:pt x="263339" y="205876"/>
                </a:lnTo>
                <a:lnTo>
                  <a:pt x="263214" y="211526"/>
                </a:lnTo>
                <a:lnTo>
                  <a:pt x="239835" y="243159"/>
                </a:lnTo>
                <a:lnTo>
                  <a:pt x="225302" y="245899"/>
                </a:lnTo>
                <a:lnTo>
                  <a:pt x="281411" y="245899"/>
                </a:lnTo>
                <a:lnTo>
                  <a:pt x="287714" y="235218"/>
                </a:lnTo>
                <a:lnTo>
                  <a:pt x="291691" y="223586"/>
                </a:lnTo>
                <a:lnTo>
                  <a:pt x="293162" y="211526"/>
                </a:lnTo>
                <a:lnTo>
                  <a:pt x="293108" y="206916"/>
                </a:lnTo>
                <a:lnTo>
                  <a:pt x="292895" y="204392"/>
                </a:lnTo>
                <a:lnTo>
                  <a:pt x="292307" y="200959"/>
                </a:lnTo>
                <a:lnTo>
                  <a:pt x="291691" y="197566"/>
                </a:lnTo>
                <a:lnTo>
                  <a:pt x="290761" y="194230"/>
                </a:lnTo>
                <a:lnTo>
                  <a:pt x="289631" y="191260"/>
                </a:lnTo>
                <a:close/>
              </a:path>
              <a:path w="293369" h="273684">
                <a:moveTo>
                  <a:pt x="101946" y="27346"/>
                </a:moveTo>
                <a:lnTo>
                  <a:pt x="72125" y="27346"/>
                </a:lnTo>
                <a:lnTo>
                  <a:pt x="87779" y="90727"/>
                </a:lnTo>
                <a:lnTo>
                  <a:pt x="79733" y="94414"/>
                </a:lnTo>
                <a:lnTo>
                  <a:pt x="70987" y="98903"/>
                </a:lnTo>
                <a:lnTo>
                  <a:pt x="64408" y="103583"/>
                </a:lnTo>
                <a:lnTo>
                  <a:pt x="61176" y="109109"/>
                </a:lnTo>
                <a:lnTo>
                  <a:pt x="62470" y="116133"/>
                </a:lnTo>
                <a:lnTo>
                  <a:pt x="90286" y="163017"/>
                </a:lnTo>
                <a:lnTo>
                  <a:pt x="133025" y="198878"/>
                </a:lnTo>
                <a:lnTo>
                  <a:pt x="175475" y="215773"/>
                </a:lnTo>
                <a:lnTo>
                  <a:pt x="181503" y="212894"/>
                </a:lnTo>
                <a:lnTo>
                  <a:pt x="186461" y="206916"/>
                </a:lnTo>
                <a:lnTo>
                  <a:pt x="191214" y="198773"/>
                </a:lnTo>
                <a:lnTo>
                  <a:pt x="195456" y="191260"/>
                </a:lnTo>
                <a:lnTo>
                  <a:pt x="289631" y="191260"/>
                </a:lnTo>
                <a:lnTo>
                  <a:pt x="288722" y="188794"/>
                </a:lnTo>
                <a:lnTo>
                  <a:pt x="287333" y="186829"/>
                </a:lnTo>
                <a:lnTo>
                  <a:pt x="286109" y="185797"/>
                </a:lnTo>
                <a:lnTo>
                  <a:pt x="166050" y="185797"/>
                </a:lnTo>
                <a:lnTo>
                  <a:pt x="143632" y="173783"/>
                </a:lnTo>
                <a:lnTo>
                  <a:pt x="123997" y="158377"/>
                </a:lnTo>
                <a:lnTo>
                  <a:pt x="107576" y="139981"/>
                </a:lnTo>
                <a:lnTo>
                  <a:pt x="94802" y="119001"/>
                </a:lnTo>
                <a:lnTo>
                  <a:pt x="112797" y="110259"/>
                </a:lnTo>
                <a:lnTo>
                  <a:pt x="114845" y="108211"/>
                </a:lnTo>
                <a:lnTo>
                  <a:pt x="116552" y="106578"/>
                </a:lnTo>
                <a:lnTo>
                  <a:pt x="117795" y="104574"/>
                </a:lnTo>
                <a:lnTo>
                  <a:pt x="119124" y="100184"/>
                </a:lnTo>
                <a:lnTo>
                  <a:pt x="119189" y="97869"/>
                </a:lnTo>
                <a:lnTo>
                  <a:pt x="101946" y="27346"/>
                </a:lnTo>
                <a:close/>
              </a:path>
              <a:path w="293369" h="273684">
                <a:moveTo>
                  <a:pt x="188830" y="162891"/>
                </a:moveTo>
                <a:lnTo>
                  <a:pt x="186351" y="162952"/>
                </a:lnTo>
                <a:lnTo>
                  <a:pt x="181648" y="164192"/>
                </a:lnTo>
                <a:lnTo>
                  <a:pt x="179501" y="165353"/>
                </a:lnTo>
                <a:lnTo>
                  <a:pt x="177753" y="166946"/>
                </a:lnTo>
                <a:lnTo>
                  <a:pt x="175560" y="168859"/>
                </a:lnTo>
                <a:lnTo>
                  <a:pt x="166050" y="185797"/>
                </a:lnTo>
                <a:lnTo>
                  <a:pt x="286109" y="185797"/>
                </a:lnTo>
                <a:lnTo>
                  <a:pt x="283647" y="183722"/>
                </a:lnTo>
                <a:lnTo>
                  <a:pt x="281412" y="182632"/>
                </a:lnTo>
                <a:lnTo>
                  <a:pt x="188830" y="16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>
            <p:custDataLst>
              <p:tags r:id="rId38"/>
            </p:custDataLst>
          </p:nvPr>
        </p:nvGrpSpPr>
        <p:grpSpPr>
          <a:xfrm>
            <a:off x="1039338" y="8519321"/>
            <a:ext cx="2188845" cy="290195"/>
            <a:chOff x="1039338" y="8519321"/>
            <a:chExt cx="2188845" cy="290195"/>
          </a:xfrm>
        </p:grpSpPr>
        <p:sp>
          <p:nvSpPr>
            <p:cNvPr id="27" name="object 27"/>
            <p:cNvSpPr/>
            <p:nvPr>
              <p:custDataLst>
                <p:tags r:id="rId39"/>
              </p:custDataLst>
            </p:nvPr>
          </p:nvSpPr>
          <p:spPr>
            <a:xfrm>
              <a:off x="1039338" y="8519321"/>
              <a:ext cx="2188739" cy="289834"/>
            </a:xfrm>
            <a:prstGeom prst="rect">
              <a:avLst/>
            </a:prstGeom>
            <a:blipFill>
              <a:blip r:embed="rId40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>
              <p:custDataLst>
                <p:tags r:id="rId41"/>
              </p:custDataLst>
            </p:nvPr>
          </p:nvSpPr>
          <p:spPr>
            <a:xfrm>
              <a:off x="1081223" y="8519321"/>
              <a:ext cx="2104972" cy="206067"/>
            </a:xfrm>
            <a:prstGeom prst="rect">
              <a:avLst/>
            </a:prstGeom>
            <a:blipFill>
              <a:blip r:embed="rId4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>
            <p:custDataLst>
              <p:tags r:id="rId43"/>
            </p:custDataLst>
          </p:nvPr>
        </p:nvSpPr>
        <p:spPr>
          <a:xfrm>
            <a:off x="582084" y="7896725"/>
            <a:ext cx="328930" cy="292100"/>
          </a:xfrm>
          <a:custGeom>
            <a:rect l="l" t="t" r="r" b="b"/>
            <a:pathLst>
              <a:path w="328930" h="292100">
                <a:moveTo>
                  <a:pt x="310788" y="0"/>
                </a:moveTo>
                <a:lnTo>
                  <a:pt x="309124" y="0"/>
                </a:lnTo>
                <a:lnTo>
                  <a:pt x="307488" y="219"/>
                </a:lnTo>
                <a:lnTo>
                  <a:pt x="8024" y="88750"/>
                </a:lnTo>
                <a:lnTo>
                  <a:pt x="5158" y="90606"/>
                </a:lnTo>
                <a:lnTo>
                  <a:pt x="1093" y="95586"/>
                </a:lnTo>
                <a:lnTo>
                  <a:pt x="0" y="98581"/>
                </a:lnTo>
                <a:lnTo>
                  <a:pt x="0" y="104728"/>
                </a:lnTo>
                <a:lnTo>
                  <a:pt x="1093" y="107724"/>
                </a:lnTo>
                <a:lnTo>
                  <a:pt x="5158" y="112703"/>
                </a:lnTo>
                <a:lnTo>
                  <a:pt x="8024" y="114560"/>
                </a:lnTo>
                <a:lnTo>
                  <a:pt x="151668" y="156970"/>
                </a:lnTo>
                <a:lnTo>
                  <a:pt x="199480" y="284385"/>
                </a:lnTo>
                <a:lnTo>
                  <a:pt x="201573" y="286928"/>
                </a:lnTo>
                <a:lnTo>
                  <a:pt x="207187" y="290533"/>
                </a:lnTo>
                <a:lnTo>
                  <a:pt x="210564" y="291503"/>
                </a:lnTo>
                <a:lnTo>
                  <a:pt x="217494" y="291503"/>
                </a:lnTo>
                <a:lnTo>
                  <a:pt x="220871" y="290533"/>
                </a:lnTo>
                <a:lnTo>
                  <a:pt x="226485" y="286928"/>
                </a:lnTo>
                <a:lnTo>
                  <a:pt x="228579" y="284385"/>
                </a:lnTo>
                <a:lnTo>
                  <a:pt x="229661" y="281465"/>
                </a:lnTo>
                <a:lnTo>
                  <a:pt x="248473" y="231404"/>
                </a:lnTo>
                <a:lnTo>
                  <a:pt x="213700" y="231404"/>
                </a:lnTo>
                <a:lnTo>
                  <a:pt x="183095" y="150110"/>
                </a:lnTo>
                <a:lnTo>
                  <a:pt x="206295" y="129532"/>
                </a:lnTo>
                <a:lnTo>
                  <a:pt x="159895" y="129532"/>
                </a:lnTo>
                <a:lnTo>
                  <a:pt x="68247" y="102385"/>
                </a:lnTo>
                <a:lnTo>
                  <a:pt x="251545" y="48237"/>
                </a:lnTo>
                <a:lnTo>
                  <a:pt x="317305" y="48237"/>
                </a:lnTo>
                <a:lnTo>
                  <a:pt x="328384" y="18755"/>
                </a:lnTo>
                <a:lnTo>
                  <a:pt x="328751" y="17468"/>
                </a:lnTo>
                <a:lnTo>
                  <a:pt x="328916" y="16142"/>
                </a:lnTo>
                <a:lnTo>
                  <a:pt x="328878" y="14815"/>
                </a:lnTo>
                <a:lnTo>
                  <a:pt x="328707" y="13473"/>
                </a:lnTo>
                <a:lnTo>
                  <a:pt x="328376" y="12153"/>
                </a:lnTo>
                <a:lnTo>
                  <a:pt x="327891" y="10874"/>
                </a:lnTo>
                <a:lnTo>
                  <a:pt x="327891" y="9560"/>
                </a:lnTo>
                <a:lnTo>
                  <a:pt x="319829" y="2409"/>
                </a:lnTo>
                <a:lnTo>
                  <a:pt x="318348" y="2409"/>
                </a:lnTo>
                <a:lnTo>
                  <a:pt x="316832" y="1382"/>
                </a:lnTo>
                <a:lnTo>
                  <a:pt x="315096" y="637"/>
                </a:lnTo>
                <a:lnTo>
                  <a:pt x="313247" y="219"/>
                </a:lnTo>
                <a:lnTo>
                  <a:pt x="312425" y="219"/>
                </a:lnTo>
                <a:lnTo>
                  <a:pt x="310788" y="0"/>
                </a:lnTo>
                <a:close/>
              </a:path>
              <a:path w="328930" h="292100">
                <a:moveTo>
                  <a:pt x="309572" y="68816"/>
                </a:moveTo>
                <a:lnTo>
                  <a:pt x="274744" y="68816"/>
                </a:lnTo>
                <a:lnTo>
                  <a:pt x="213700" y="231404"/>
                </a:lnTo>
                <a:lnTo>
                  <a:pt x="248473" y="231404"/>
                </a:lnTo>
                <a:lnTo>
                  <a:pt x="309572" y="68816"/>
                </a:lnTo>
                <a:close/>
              </a:path>
              <a:path w="328930" h="292100">
                <a:moveTo>
                  <a:pt x="317305" y="48237"/>
                </a:moveTo>
                <a:lnTo>
                  <a:pt x="251545" y="48237"/>
                </a:lnTo>
                <a:lnTo>
                  <a:pt x="159895" y="129532"/>
                </a:lnTo>
                <a:lnTo>
                  <a:pt x="206295" y="129532"/>
                </a:lnTo>
                <a:lnTo>
                  <a:pt x="274744" y="68816"/>
                </a:lnTo>
                <a:lnTo>
                  <a:pt x="309572" y="68816"/>
                </a:lnTo>
                <a:lnTo>
                  <a:pt x="317305" y="48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>
            <p:custDataLst>
              <p:tags r:id="rId44"/>
            </p:custDataLst>
          </p:nvPr>
        </p:nvSpPr>
        <p:spPr>
          <a:xfrm>
            <a:off x="537726" y="7234973"/>
            <a:ext cx="401320" cy="271780"/>
          </a:xfrm>
          <a:custGeom>
            <a:rect l="l" t="t" r="r" b="b"/>
            <a:pathLst>
              <a:path w="401319" h="271779">
                <a:moveTo>
                  <a:pt x="378474" y="0"/>
                </a:moveTo>
                <a:lnTo>
                  <a:pt x="261320" y="0"/>
                </a:lnTo>
                <a:lnTo>
                  <a:pt x="255661" y="2383"/>
                </a:lnTo>
                <a:lnTo>
                  <a:pt x="247314" y="10865"/>
                </a:lnTo>
                <a:lnTo>
                  <a:pt x="244970" y="16619"/>
                </a:lnTo>
                <a:lnTo>
                  <a:pt x="244970" y="28615"/>
                </a:lnTo>
                <a:lnTo>
                  <a:pt x="247314" y="34369"/>
                </a:lnTo>
                <a:lnTo>
                  <a:pt x="255661" y="42853"/>
                </a:lnTo>
                <a:lnTo>
                  <a:pt x="261320" y="45235"/>
                </a:lnTo>
                <a:lnTo>
                  <a:pt x="330190" y="45235"/>
                </a:lnTo>
                <a:lnTo>
                  <a:pt x="241188" y="151767"/>
                </a:lnTo>
                <a:lnTo>
                  <a:pt x="140512" y="90885"/>
                </a:lnTo>
                <a:lnTo>
                  <a:pt x="135143" y="89874"/>
                </a:lnTo>
                <a:lnTo>
                  <a:pt x="124701" y="91698"/>
                </a:lnTo>
                <a:lnTo>
                  <a:pt x="3457" y="236607"/>
                </a:lnTo>
                <a:lnTo>
                  <a:pt x="0" y="247915"/>
                </a:lnTo>
                <a:lnTo>
                  <a:pt x="537" y="253840"/>
                </a:lnTo>
                <a:lnTo>
                  <a:pt x="17265" y="271426"/>
                </a:lnTo>
                <a:lnTo>
                  <a:pt x="25733" y="271421"/>
                </a:lnTo>
                <a:lnTo>
                  <a:pt x="28963" y="270694"/>
                </a:lnTo>
                <a:lnTo>
                  <a:pt x="34885" y="267879"/>
                </a:lnTo>
                <a:lnTo>
                  <a:pt x="37505" y="265826"/>
                </a:lnTo>
                <a:lnTo>
                  <a:pt x="138612" y="142493"/>
                </a:lnTo>
                <a:lnTo>
                  <a:pt x="238129" y="203112"/>
                </a:lnTo>
                <a:lnTo>
                  <a:pt x="243434" y="204125"/>
                </a:lnTo>
                <a:lnTo>
                  <a:pt x="253773" y="202387"/>
                </a:lnTo>
                <a:lnTo>
                  <a:pt x="258474" y="199692"/>
                </a:lnTo>
                <a:lnTo>
                  <a:pt x="356223" y="83686"/>
                </a:lnTo>
                <a:lnTo>
                  <a:pt x="356223" y="141706"/>
                </a:lnTo>
                <a:lnTo>
                  <a:pt x="358567" y="147459"/>
                </a:lnTo>
                <a:lnTo>
                  <a:pt x="366914" y="155942"/>
                </a:lnTo>
                <a:lnTo>
                  <a:pt x="372573" y="158326"/>
                </a:lnTo>
                <a:lnTo>
                  <a:pt x="384375" y="158326"/>
                </a:lnTo>
                <a:lnTo>
                  <a:pt x="390035" y="155942"/>
                </a:lnTo>
                <a:lnTo>
                  <a:pt x="398381" y="147459"/>
                </a:lnTo>
                <a:lnTo>
                  <a:pt x="400724" y="141706"/>
                </a:lnTo>
                <a:lnTo>
                  <a:pt x="400724" y="22618"/>
                </a:lnTo>
                <a:lnTo>
                  <a:pt x="400936" y="21041"/>
                </a:lnTo>
                <a:lnTo>
                  <a:pt x="400936" y="19444"/>
                </a:lnTo>
                <a:lnTo>
                  <a:pt x="400531" y="16539"/>
                </a:lnTo>
                <a:lnTo>
                  <a:pt x="391824" y="5428"/>
                </a:lnTo>
                <a:lnTo>
                  <a:pt x="390540" y="4454"/>
                </a:lnTo>
                <a:lnTo>
                  <a:pt x="389113" y="3690"/>
                </a:lnTo>
                <a:lnTo>
                  <a:pt x="387597" y="3166"/>
                </a:lnTo>
                <a:lnTo>
                  <a:pt x="383147" y="3166"/>
                </a:lnTo>
                <a:lnTo>
                  <a:pt x="381791" y="1831"/>
                </a:lnTo>
                <a:lnTo>
                  <a:pt x="380208" y="759"/>
                </a:lnTo>
                <a:lnTo>
                  <a:pt x="3784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>
            <p:custDataLst>
              <p:tags r:id="rId45"/>
            </p:custDataLst>
          </p:nvPr>
        </p:nvGrpSpPr>
        <p:grpSpPr>
          <a:xfrm>
            <a:off x="1028028" y="7325641"/>
            <a:ext cx="2840355" cy="326390"/>
            <a:chOff x="1028028" y="7325641"/>
            <a:chExt cx="2840355" cy="326390"/>
          </a:xfrm>
        </p:grpSpPr>
        <p:sp>
          <p:nvSpPr>
            <p:cNvPr id="32" name="object 32"/>
            <p:cNvSpPr/>
            <p:nvPr>
              <p:custDataLst>
                <p:tags r:id="rId46"/>
              </p:custDataLst>
            </p:nvPr>
          </p:nvSpPr>
          <p:spPr>
            <a:xfrm>
              <a:off x="1028028" y="7325641"/>
              <a:ext cx="2839882" cy="326272"/>
            </a:xfrm>
            <a:prstGeom prst="rect">
              <a:avLst/>
            </a:prstGeom>
            <a:blipFill>
              <a:blip r:embed="rId4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>
              <p:custDataLst>
                <p:tags r:id="rId48"/>
              </p:custDataLst>
            </p:nvPr>
          </p:nvSpPr>
          <p:spPr>
            <a:xfrm>
              <a:off x="1069915" y="7325641"/>
              <a:ext cx="2756115" cy="242505"/>
            </a:xfrm>
            <a:prstGeom prst="rect">
              <a:avLst/>
            </a:prstGeom>
            <a:blipFill>
              <a:blip r:embed="rId4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>
            <p:custDataLst>
              <p:tags r:id="rId50"/>
            </p:custDataLst>
          </p:nvPr>
        </p:nvGrpSpPr>
        <p:grpSpPr>
          <a:xfrm>
            <a:off x="1032742" y="7926041"/>
            <a:ext cx="1419860" cy="313055"/>
            <a:chOff x="1032742" y="7926041"/>
            <a:chExt cx="1419860" cy="313055"/>
          </a:xfrm>
        </p:grpSpPr>
        <p:sp>
          <p:nvSpPr>
            <p:cNvPr id="35" name="object 35"/>
            <p:cNvSpPr/>
            <p:nvPr>
              <p:custDataLst>
                <p:tags r:id="rId51"/>
              </p:custDataLst>
            </p:nvPr>
          </p:nvSpPr>
          <p:spPr>
            <a:xfrm>
              <a:off x="1032742" y="7926041"/>
              <a:ext cx="1419349" cy="312451"/>
            </a:xfrm>
            <a:prstGeom prst="rect">
              <a:avLst/>
            </a:prstGeom>
            <a:blipFill>
              <a:blip r:embed="rId5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>
              <p:custDataLst>
                <p:tags r:id="rId53"/>
              </p:custDataLst>
            </p:nvPr>
          </p:nvSpPr>
          <p:spPr>
            <a:xfrm>
              <a:off x="1074626" y="7926041"/>
              <a:ext cx="1335582" cy="228684"/>
            </a:xfrm>
            <a:prstGeom prst="rect">
              <a:avLst/>
            </a:prstGeom>
            <a:blipFill>
              <a:blip r:embed="rId5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>
            <p:custDataLst>
              <p:tags r:id="rId55"/>
            </p:custDataLst>
          </p:nvPr>
        </p:nvSpPr>
        <p:spPr>
          <a:xfrm>
            <a:off x="1337837" y="1502278"/>
            <a:ext cx="1768989" cy="931992"/>
          </a:xfrm>
          <a:prstGeom prst="rect">
            <a:avLst/>
          </a:prstGeom>
          <a:blipFill>
            <a:blip r:embed="rId56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>
            <p:custDataLst>
              <p:tags r:id="rId57"/>
            </p:custDataLst>
          </p:nvPr>
        </p:nvGrpSpPr>
        <p:grpSpPr>
          <a:xfrm>
            <a:off x="638723" y="2554896"/>
            <a:ext cx="3267075" cy="4471670"/>
            <a:chOff x="638723" y="2554896"/>
            <a:chExt cx="3267075" cy="4471670"/>
          </a:xfrm>
        </p:grpSpPr>
        <p:sp>
          <p:nvSpPr>
            <p:cNvPr id="39" name="object 39"/>
            <p:cNvSpPr/>
            <p:nvPr>
              <p:custDataLst>
                <p:tags r:id="rId58"/>
              </p:custDataLst>
            </p:nvPr>
          </p:nvSpPr>
          <p:spPr>
            <a:xfrm>
              <a:off x="638723" y="2554896"/>
              <a:ext cx="3266916" cy="4471067"/>
            </a:xfrm>
            <a:prstGeom prst="rect">
              <a:avLst/>
            </a:prstGeom>
            <a:blipFill>
              <a:blip r:embed="rId5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>
              <p:custDataLst>
                <p:tags r:id="rId60"/>
              </p:custDataLst>
            </p:nvPr>
          </p:nvSpPr>
          <p:spPr>
            <a:xfrm>
              <a:off x="638724" y="2554896"/>
              <a:ext cx="3267075" cy="4471670"/>
            </a:xfrm>
            <a:custGeom>
              <a:rect l="l" t="t" r="r" b="b"/>
              <a:pathLst>
                <a:path w="3267075" h="4471670">
                  <a:moveTo>
                    <a:pt x="2753842" y="4387300"/>
                  </a:moveTo>
                  <a:lnTo>
                    <a:pt x="513073" y="4387300"/>
                  </a:lnTo>
                  <a:lnTo>
                    <a:pt x="513073" y="4471068"/>
                  </a:lnTo>
                  <a:lnTo>
                    <a:pt x="2753842" y="4471068"/>
                  </a:lnTo>
                  <a:lnTo>
                    <a:pt x="2753842" y="4387300"/>
                  </a:lnTo>
                  <a:close/>
                </a:path>
                <a:path w="3267075" h="4471670">
                  <a:moveTo>
                    <a:pt x="2753842" y="0"/>
                  </a:moveTo>
                  <a:lnTo>
                    <a:pt x="2753842" y="83766"/>
                  </a:lnTo>
                  <a:lnTo>
                    <a:pt x="2800621" y="86285"/>
                  </a:lnTo>
                  <a:lnTo>
                    <a:pt x="2845940" y="93668"/>
                  </a:lnTo>
                  <a:lnTo>
                    <a:pt x="2889538" y="105652"/>
                  </a:lnTo>
                  <a:lnTo>
                    <a:pt x="2931153" y="121976"/>
                  </a:lnTo>
                  <a:lnTo>
                    <a:pt x="2970523" y="142378"/>
                  </a:lnTo>
                  <a:lnTo>
                    <a:pt x="3007387" y="166597"/>
                  </a:lnTo>
                  <a:lnTo>
                    <a:pt x="3041482" y="194369"/>
                  </a:lnTo>
                  <a:lnTo>
                    <a:pt x="3072546" y="225433"/>
                  </a:lnTo>
                  <a:lnTo>
                    <a:pt x="3100318" y="259528"/>
                  </a:lnTo>
                  <a:lnTo>
                    <a:pt x="3124536" y="296392"/>
                  </a:lnTo>
                  <a:lnTo>
                    <a:pt x="3144939" y="335762"/>
                  </a:lnTo>
                  <a:lnTo>
                    <a:pt x="3161263" y="377377"/>
                  </a:lnTo>
                  <a:lnTo>
                    <a:pt x="3173247" y="420975"/>
                  </a:lnTo>
                  <a:lnTo>
                    <a:pt x="3180634" y="466373"/>
                  </a:lnTo>
                  <a:lnTo>
                    <a:pt x="3183149" y="513073"/>
                  </a:lnTo>
                  <a:lnTo>
                    <a:pt x="3183149" y="3957994"/>
                  </a:lnTo>
                  <a:lnTo>
                    <a:pt x="3180630" y="4004772"/>
                  </a:lnTo>
                  <a:lnTo>
                    <a:pt x="3173247" y="4050090"/>
                  </a:lnTo>
                  <a:lnTo>
                    <a:pt x="3161263" y="4093688"/>
                  </a:lnTo>
                  <a:lnTo>
                    <a:pt x="3144939" y="4135303"/>
                  </a:lnTo>
                  <a:lnTo>
                    <a:pt x="3124536" y="4174673"/>
                  </a:lnTo>
                  <a:lnTo>
                    <a:pt x="3100318" y="4211537"/>
                  </a:lnTo>
                  <a:lnTo>
                    <a:pt x="3072546" y="4245632"/>
                  </a:lnTo>
                  <a:lnTo>
                    <a:pt x="3041482" y="4276697"/>
                  </a:lnTo>
                  <a:lnTo>
                    <a:pt x="3007387" y="4304469"/>
                  </a:lnTo>
                  <a:lnTo>
                    <a:pt x="2970523" y="4328687"/>
                  </a:lnTo>
                  <a:lnTo>
                    <a:pt x="2931153" y="4349090"/>
                  </a:lnTo>
                  <a:lnTo>
                    <a:pt x="2889538" y="4365414"/>
                  </a:lnTo>
                  <a:lnTo>
                    <a:pt x="2845940" y="4377398"/>
                  </a:lnTo>
                  <a:lnTo>
                    <a:pt x="2800621" y="4384781"/>
                  </a:lnTo>
                  <a:lnTo>
                    <a:pt x="2753842" y="4387300"/>
                  </a:lnTo>
                  <a:lnTo>
                    <a:pt x="2753842" y="4471068"/>
                  </a:lnTo>
                  <a:lnTo>
                    <a:pt x="2800543" y="4468971"/>
                  </a:lnTo>
                  <a:lnTo>
                    <a:pt x="2846068" y="4462801"/>
                  </a:lnTo>
                  <a:lnTo>
                    <a:pt x="2890238" y="4452740"/>
                  </a:lnTo>
                  <a:lnTo>
                    <a:pt x="2932870" y="4438968"/>
                  </a:lnTo>
                  <a:lnTo>
                    <a:pt x="2973785" y="4421667"/>
                  </a:lnTo>
                  <a:lnTo>
                    <a:pt x="3012801" y="4401018"/>
                  </a:lnTo>
                  <a:lnTo>
                    <a:pt x="3049736" y="4377202"/>
                  </a:lnTo>
                  <a:lnTo>
                    <a:pt x="3084409" y="4350399"/>
                  </a:lnTo>
                  <a:lnTo>
                    <a:pt x="3116640" y="4320792"/>
                  </a:lnTo>
                  <a:lnTo>
                    <a:pt x="3146247" y="4288561"/>
                  </a:lnTo>
                  <a:lnTo>
                    <a:pt x="3173050" y="4253887"/>
                  </a:lnTo>
                  <a:lnTo>
                    <a:pt x="3196866" y="4216952"/>
                  </a:lnTo>
                  <a:lnTo>
                    <a:pt x="3217516" y="4177937"/>
                  </a:lnTo>
                  <a:lnTo>
                    <a:pt x="3234817" y="4137022"/>
                  </a:lnTo>
                  <a:lnTo>
                    <a:pt x="3248588" y="4094390"/>
                  </a:lnTo>
                  <a:lnTo>
                    <a:pt x="3258667" y="4050090"/>
                  </a:lnTo>
                  <a:lnTo>
                    <a:pt x="3264819" y="4004694"/>
                  </a:lnTo>
                  <a:lnTo>
                    <a:pt x="3266916" y="3957994"/>
                  </a:lnTo>
                  <a:lnTo>
                    <a:pt x="3266916" y="513073"/>
                  </a:lnTo>
                  <a:lnTo>
                    <a:pt x="3264808" y="466294"/>
                  </a:lnTo>
                  <a:lnTo>
                    <a:pt x="3258649" y="420847"/>
                  </a:lnTo>
                  <a:lnTo>
                    <a:pt x="3248588" y="376677"/>
                  </a:lnTo>
                  <a:lnTo>
                    <a:pt x="3234817" y="334045"/>
                  </a:lnTo>
                  <a:lnTo>
                    <a:pt x="3217516" y="293130"/>
                  </a:lnTo>
                  <a:lnTo>
                    <a:pt x="3196866" y="254115"/>
                  </a:lnTo>
                  <a:lnTo>
                    <a:pt x="3173050" y="217180"/>
                  </a:lnTo>
                  <a:lnTo>
                    <a:pt x="3146247" y="182506"/>
                  </a:lnTo>
                  <a:lnTo>
                    <a:pt x="3116640" y="150275"/>
                  </a:lnTo>
                  <a:lnTo>
                    <a:pt x="3084409" y="120668"/>
                  </a:lnTo>
                  <a:lnTo>
                    <a:pt x="3049736" y="93865"/>
                  </a:lnTo>
                  <a:lnTo>
                    <a:pt x="3012801" y="70049"/>
                  </a:lnTo>
                  <a:lnTo>
                    <a:pt x="2973785" y="49400"/>
                  </a:lnTo>
                  <a:lnTo>
                    <a:pt x="2932870" y="32099"/>
                  </a:lnTo>
                  <a:lnTo>
                    <a:pt x="2890238" y="18327"/>
                  </a:lnTo>
                  <a:lnTo>
                    <a:pt x="2846068" y="8266"/>
                  </a:lnTo>
                  <a:lnTo>
                    <a:pt x="2800543" y="2096"/>
                  </a:lnTo>
                  <a:lnTo>
                    <a:pt x="2753842" y="0"/>
                  </a:lnTo>
                  <a:close/>
                </a:path>
                <a:path w="3267075" h="4471670">
                  <a:moveTo>
                    <a:pt x="83767" y="513073"/>
                  </a:moveTo>
                  <a:lnTo>
                    <a:pt x="0" y="513073"/>
                  </a:lnTo>
                  <a:lnTo>
                    <a:pt x="0" y="3957994"/>
                  </a:lnTo>
                  <a:lnTo>
                    <a:pt x="2107" y="4004772"/>
                  </a:lnTo>
                  <a:lnTo>
                    <a:pt x="8266" y="4050220"/>
                  </a:lnTo>
                  <a:lnTo>
                    <a:pt x="18327" y="4094390"/>
                  </a:lnTo>
                  <a:lnTo>
                    <a:pt x="32099" y="4137022"/>
                  </a:lnTo>
                  <a:lnTo>
                    <a:pt x="49400" y="4177937"/>
                  </a:lnTo>
                  <a:lnTo>
                    <a:pt x="70049" y="4216952"/>
                  </a:lnTo>
                  <a:lnTo>
                    <a:pt x="93865" y="4253887"/>
                  </a:lnTo>
                  <a:lnTo>
                    <a:pt x="120668" y="4288561"/>
                  </a:lnTo>
                  <a:lnTo>
                    <a:pt x="150275" y="4320792"/>
                  </a:lnTo>
                  <a:lnTo>
                    <a:pt x="182506" y="4350399"/>
                  </a:lnTo>
                  <a:lnTo>
                    <a:pt x="217180" y="4377202"/>
                  </a:lnTo>
                  <a:lnTo>
                    <a:pt x="254115" y="4401018"/>
                  </a:lnTo>
                  <a:lnTo>
                    <a:pt x="293130" y="4421667"/>
                  </a:lnTo>
                  <a:lnTo>
                    <a:pt x="334045" y="4438968"/>
                  </a:lnTo>
                  <a:lnTo>
                    <a:pt x="376677" y="4452740"/>
                  </a:lnTo>
                  <a:lnTo>
                    <a:pt x="420847" y="4462801"/>
                  </a:lnTo>
                  <a:lnTo>
                    <a:pt x="466373" y="4468971"/>
                  </a:lnTo>
                  <a:lnTo>
                    <a:pt x="513073" y="4471068"/>
                  </a:lnTo>
                  <a:lnTo>
                    <a:pt x="513073" y="4387300"/>
                  </a:lnTo>
                  <a:lnTo>
                    <a:pt x="466295" y="4384781"/>
                  </a:lnTo>
                  <a:lnTo>
                    <a:pt x="420977" y="4377398"/>
                  </a:lnTo>
                  <a:lnTo>
                    <a:pt x="377379" y="4365414"/>
                  </a:lnTo>
                  <a:lnTo>
                    <a:pt x="335764" y="4349090"/>
                  </a:lnTo>
                  <a:lnTo>
                    <a:pt x="296394" y="4328687"/>
                  </a:lnTo>
                  <a:lnTo>
                    <a:pt x="259530" y="4304469"/>
                  </a:lnTo>
                  <a:lnTo>
                    <a:pt x="225435" y="4276697"/>
                  </a:lnTo>
                  <a:lnTo>
                    <a:pt x="194370" y="4245632"/>
                  </a:lnTo>
                  <a:lnTo>
                    <a:pt x="166598" y="4211537"/>
                  </a:lnTo>
                  <a:lnTo>
                    <a:pt x="142379" y="4174673"/>
                  </a:lnTo>
                  <a:lnTo>
                    <a:pt x="121977" y="4135303"/>
                  </a:lnTo>
                  <a:lnTo>
                    <a:pt x="105653" y="4093688"/>
                  </a:lnTo>
                  <a:lnTo>
                    <a:pt x="93668" y="4050090"/>
                  </a:lnTo>
                  <a:lnTo>
                    <a:pt x="86282" y="4004694"/>
                  </a:lnTo>
                  <a:lnTo>
                    <a:pt x="83767" y="3957994"/>
                  </a:lnTo>
                  <a:lnTo>
                    <a:pt x="83767" y="513073"/>
                  </a:lnTo>
                  <a:close/>
                </a:path>
                <a:path w="3267075" h="4471670">
                  <a:moveTo>
                    <a:pt x="513073" y="0"/>
                  </a:moveTo>
                  <a:lnTo>
                    <a:pt x="466373" y="2096"/>
                  </a:lnTo>
                  <a:lnTo>
                    <a:pt x="420847" y="8266"/>
                  </a:lnTo>
                  <a:lnTo>
                    <a:pt x="376677" y="18327"/>
                  </a:lnTo>
                  <a:lnTo>
                    <a:pt x="334045" y="32099"/>
                  </a:lnTo>
                  <a:lnTo>
                    <a:pt x="293130" y="49400"/>
                  </a:lnTo>
                  <a:lnTo>
                    <a:pt x="254115" y="70049"/>
                  </a:lnTo>
                  <a:lnTo>
                    <a:pt x="217180" y="93865"/>
                  </a:lnTo>
                  <a:lnTo>
                    <a:pt x="182506" y="120668"/>
                  </a:lnTo>
                  <a:lnTo>
                    <a:pt x="150275" y="150275"/>
                  </a:lnTo>
                  <a:lnTo>
                    <a:pt x="120668" y="182506"/>
                  </a:lnTo>
                  <a:lnTo>
                    <a:pt x="93865" y="217180"/>
                  </a:lnTo>
                  <a:lnTo>
                    <a:pt x="70049" y="254115"/>
                  </a:lnTo>
                  <a:lnTo>
                    <a:pt x="49400" y="293130"/>
                  </a:lnTo>
                  <a:lnTo>
                    <a:pt x="32099" y="334045"/>
                  </a:lnTo>
                  <a:lnTo>
                    <a:pt x="18327" y="376677"/>
                  </a:lnTo>
                  <a:lnTo>
                    <a:pt x="8248" y="420975"/>
                  </a:lnTo>
                  <a:lnTo>
                    <a:pt x="2096" y="466373"/>
                  </a:lnTo>
                  <a:lnTo>
                    <a:pt x="0" y="513073"/>
                  </a:lnTo>
                  <a:lnTo>
                    <a:pt x="83767" y="513073"/>
                  </a:lnTo>
                  <a:lnTo>
                    <a:pt x="86286" y="466294"/>
                  </a:lnTo>
                  <a:lnTo>
                    <a:pt x="93668" y="420975"/>
                  </a:lnTo>
                  <a:lnTo>
                    <a:pt x="105653" y="377377"/>
                  </a:lnTo>
                  <a:lnTo>
                    <a:pt x="121977" y="335762"/>
                  </a:lnTo>
                  <a:lnTo>
                    <a:pt x="142379" y="296392"/>
                  </a:lnTo>
                  <a:lnTo>
                    <a:pt x="166598" y="259528"/>
                  </a:lnTo>
                  <a:lnTo>
                    <a:pt x="194370" y="225433"/>
                  </a:lnTo>
                  <a:lnTo>
                    <a:pt x="225435" y="194369"/>
                  </a:lnTo>
                  <a:lnTo>
                    <a:pt x="259530" y="166597"/>
                  </a:lnTo>
                  <a:lnTo>
                    <a:pt x="296394" y="142378"/>
                  </a:lnTo>
                  <a:lnTo>
                    <a:pt x="335764" y="121976"/>
                  </a:lnTo>
                  <a:lnTo>
                    <a:pt x="377379" y="105652"/>
                  </a:lnTo>
                  <a:lnTo>
                    <a:pt x="420977" y="93668"/>
                  </a:lnTo>
                  <a:lnTo>
                    <a:pt x="466295" y="86285"/>
                  </a:lnTo>
                  <a:lnTo>
                    <a:pt x="513073" y="83766"/>
                  </a:lnTo>
                  <a:lnTo>
                    <a:pt x="513073" y="0"/>
                  </a:lnTo>
                  <a:close/>
                </a:path>
                <a:path w="3267075" h="4471670">
                  <a:moveTo>
                    <a:pt x="2753842" y="0"/>
                  </a:moveTo>
                  <a:lnTo>
                    <a:pt x="513073" y="0"/>
                  </a:lnTo>
                  <a:lnTo>
                    <a:pt x="513073" y="83766"/>
                  </a:lnTo>
                  <a:lnTo>
                    <a:pt x="2753842" y="83766"/>
                  </a:lnTo>
                  <a:lnTo>
                    <a:pt x="2753842" y="0"/>
                  </a:lnTo>
                  <a:close/>
                </a:path>
              </a:pathLst>
            </a:custGeom>
            <a:solidFill>
              <a:srgbClr val="67C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>
            <p:custDataLst>
              <p:tags r:id="rId61"/>
            </p:custDataLst>
          </p:nvPr>
        </p:nvSpPr>
        <p:spPr>
          <a:xfrm>
            <a:off x="8858369" y="8694463"/>
            <a:ext cx="293370" cy="273685"/>
          </a:xfrm>
          <a:custGeom>
            <a:rect l="l" t="t" r="r" b="b"/>
            <a:pathLst>
              <a:path w="293370" h="273684">
                <a:moveTo>
                  <a:pt x="71077" y="0"/>
                </a:moveTo>
                <a:lnTo>
                  <a:pt x="29960" y="10583"/>
                </a:lnTo>
                <a:lnTo>
                  <a:pt x="1305" y="50545"/>
                </a:lnTo>
                <a:lnTo>
                  <a:pt x="0" y="62860"/>
                </a:lnTo>
                <a:lnTo>
                  <a:pt x="4417" y="104071"/>
                </a:lnTo>
                <a:lnTo>
                  <a:pt x="17228" y="143318"/>
                </a:lnTo>
                <a:lnTo>
                  <a:pt x="37943" y="179503"/>
                </a:lnTo>
                <a:lnTo>
                  <a:pt x="66074" y="211526"/>
                </a:lnTo>
                <a:lnTo>
                  <a:pt x="100372" y="237791"/>
                </a:lnTo>
                <a:lnTo>
                  <a:pt x="139127" y="257132"/>
                </a:lnTo>
                <a:lnTo>
                  <a:pt x="181163" y="269093"/>
                </a:lnTo>
                <a:lnTo>
                  <a:pt x="225302" y="273218"/>
                </a:lnTo>
                <a:lnTo>
                  <a:pt x="238449" y="272117"/>
                </a:lnTo>
                <a:lnTo>
                  <a:pt x="251000" y="268684"/>
                </a:lnTo>
                <a:lnTo>
                  <a:pt x="262602" y="263050"/>
                </a:lnTo>
                <a:lnTo>
                  <a:pt x="272906" y="255346"/>
                </a:lnTo>
                <a:lnTo>
                  <a:pt x="281411" y="245899"/>
                </a:lnTo>
                <a:lnTo>
                  <a:pt x="225302" y="245899"/>
                </a:lnTo>
                <a:lnTo>
                  <a:pt x="186888" y="242326"/>
                </a:lnTo>
                <a:lnTo>
                  <a:pt x="116572" y="215104"/>
                </a:lnTo>
                <a:lnTo>
                  <a:pt x="62242" y="164378"/>
                </a:lnTo>
                <a:lnTo>
                  <a:pt x="33085" y="98726"/>
                </a:lnTo>
                <a:lnTo>
                  <a:pt x="29259" y="62860"/>
                </a:lnTo>
                <a:lnTo>
                  <a:pt x="30021" y="55909"/>
                </a:lnTo>
                <a:lnTo>
                  <a:pt x="59852" y="28057"/>
                </a:lnTo>
                <a:lnTo>
                  <a:pt x="67297" y="27345"/>
                </a:lnTo>
                <a:lnTo>
                  <a:pt x="101945" y="27345"/>
                </a:lnTo>
                <a:lnTo>
                  <a:pt x="98606" y="13686"/>
                </a:lnTo>
                <a:lnTo>
                  <a:pt x="78562" y="983"/>
                </a:lnTo>
                <a:lnTo>
                  <a:pt x="74850" y="320"/>
                </a:lnTo>
                <a:lnTo>
                  <a:pt x="71077" y="0"/>
                </a:lnTo>
                <a:close/>
              </a:path>
              <a:path w="293370" h="273684">
                <a:moveTo>
                  <a:pt x="289631" y="191260"/>
                </a:moveTo>
                <a:lnTo>
                  <a:pt x="195456" y="191260"/>
                </a:lnTo>
                <a:lnTo>
                  <a:pt x="263339" y="205876"/>
                </a:lnTo>
                <a:lnTo>
                  <a:pt x="263214" y="211526"/>
                </a:lnTo>
                <a:lnTo>
                  <a:pt x="239835" y="243159"/>
                </a:lnTo>
                <a:lnTo>
                  <a:pt x="225302" y="245899"/>
                </a:lnTo>
                <a:lnTo>
                  <a:pt x="281411" y="245899"/>
                </a:lnTo>
                <a:lnTo>
                  <a:pt x="287714" y="235218"/>
                </a:lnTo>
                <a:lnTo>
                  <a:pt x="291691" y="223586"/>
                </a:lnTo>
                <a:lnTo>
                  <a:pt x="293162" y="211526"/>
                </a:lnTo>
                <a:lnTo>
                  <a:pt x="293108" y="206915"/>
                </a:lnTo>
                <a:lnTo>
                  <a:pt x="292895" y="204392"/>
                </a:lnTo>
                <a:lnTo>
                  <a:pt x="292307" y="200959"/>
                </a:lnTo>
                <a:lnTo>
                  <a:pt x="291691" y="197566"/>
                </a:lnTo>
                <a:lnTo>
                  <a:pt x="290761" y="194229"/>
                </a:lnTo>
                <a:lnTo>
                  <a:pt x="289631" y="191260"/>
                </a:lnTo>
                <a:close/>
              </a:path>
              <a:path w="293370" h="273684">
                <a:moveTo>
                  <a:pt x="101945" y="27345"/>
                </a:moveTo>
                <a:lnTo>
                  <a:pt x="72125" y="27345"/>
                </a:lnTo>
                <a:lnTo>
                  <a:pt x="87779" y="90726"/>
                </a:lnTo>
                <a:lnTo>
                  <a:pt x="79733" y="94414"/>
                </a:lnTo>
                <a:lnTo>
                  <a:pt x="70987" y="98903"/>
                </a:lnTo>
                <a:lnTo>
                  <a:pt x="64408" y="103583"/>
                </a:lnTo>
                <a:lnTo>
                  <a:pt x="61176" y="109109"/>
                </a:lnTo>
                <a:lnTo>
                  <a:pt x="62470" y="116133"/>
                </a:lnTo>
                <a:lnTo>
                  <a:pt x="90286" y="163017"/>
                </a:lnTo>
                <a:lnTo>
                  <a:pt x="133025" y="198878"/>
                </a:lnTo>
                <a:lnTo>
                  <a:pt x="175475" y="215773"/>
                </a:lnTo>
                <a:lnTo>
                  <a:pt x="181503" y="212894"/>
                </a:lnTo>
                <a:lnTo>
                  <a:pt x="186461" y="206915"/>
                </a:lnTo>
                <a:lnTo>
                  <a:pt x="191214" y="198773"/>
                </a:lnTo>
                <a:lnTo>
                  <a:pt x="195456" y="191260"/>
                </a:lnTo>
                <a:lnTo>
                  <a:pt x="289631" y="191260"/>
                </a:lnTo>
                <a:lnTo>
                  <a:pt x="288722" y="188794"/>
                </a:lnTo>
                <a:lnTo>
                  <a:pt x="287333" y="186829"/>
                </a:lnTo>
                <a:lnTo>
                  <a:pt x="286108" y="185796"/>
                </a:lnTo>
                <a:lnTo>
                  <a:pt x="166050" y="185796"/>
                </a:lnTo>
                <a:lnTo>
                  <a:pt x="143632" y="173783"/>
                </a:lnTo>
                <a:lnTo>
                  <a:pt x="123997" y="158377"/>
                </a:lnTo>
                <a:lnTo>
                  <a:pt x="107576" y="139981"/>
                </a:lnTo>
                <a:lnTo>
                  <a:pt x="94802" y="119001"/>
                </a:lnTo>
                <a:lnTo>
                  <a:pt x="112797" y="110259"/>
                </a:lnTo>
                <a:lnTo>
                  <a:pt x="114845" y="108210"/>
                </a:lnTo>
                <a:lnTo>
                  <a:pt x="116552" y="106578"/>
                </a:lnTo>
                <a:lnTo>
                  <a:pt x="117795" y="104574"/>
                </a:lnTo>
                <a:lnTo>
                  <a:pt x="119124" y="100184"/>
                </a:lnTo>
                <a:lnTo>
                  <a:pt x="119189" y="97868"/>
                </a:lnTo>
                <a:lnTo>
                  <a:pt x="101945" y="27345"/>
                </a:lnTo>
                <a:close/>
              </a:path>
              <a:path w="293370" h="273684">
                <a:moveTo>
                  <a:pt x="188830" y="162891"/>
                </a:moveTo>
                <a:lnTo>
                  <a:pt x="186351" y="162952"/>
                </a:lnTo>
                <a:lnTo>
                  <a:pt x="181648" y="164192"/>
                </a:lnTo>
                <a:lnTo>
                  <a:pt x="179501" y="165353"/>
                </a:lnTo>
                <a:lnTo>
                  <a:pt x="177753" y="166946"/>
                </a:lnTo>
                <a:lnTo>
                  <a:pt x="175560" y="168859"/>
                </a:lnTo>
                <a:lnTo>
                  <a:pt x="166050" y="185796"/>
                </a:lnTo>
                <a:lnTo>
                  <a:pt x="286108" y="185796"/>
                </a:lnTo>
                <a:lnTo>
                  <a:pt x="283647" y="183722"/>
                </a:lnTo>
                <a:lnTo>
                  <a:pt x="281412" y="182632"/>
                </a:lnTo>
                <a:lnTo>
                  <a:pt x="188830" y="16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>
            <p:custDataLst>
              <p:tags r:id="rId62"/>
            </p:custDataLst>
          </p:nvPr>
        </p:nvSpPr>
        <p:spPr>
          <a:xfrm>
            <a:off x="8822673" y="8043318"/>
            <a:ext cx="328930" cy="292100"/>
          </a:xfrm>
          <a:custGeom>
            <a:rect l="l" t="t" r="r" b="b"/>
            <a:pathLst>
              <a:path w="328929" h="292100">
                <a:moveTo>
                  <a:pt x="310788" y="0"/>
                </a:moveTo>
                <a:lnTo>
                  <a:pt x="309124" y="0"/>
                </a:lnTo>
                <a:lnTo>
                  <a:pt x="307488" y="219"/>
                </a:lnTo>
                <a:lnTo>
                  <a:pt x="8024" y="88750"/>
                </a:lnTo>
                <a:lnTo>
                  <a:pt x="5158" y="90606"/>
                </a:lnTo>
                <a:lnTo>
                  <a:pt x="1093" y="95586"/>
                </a:lnTo>
                <a:lnTo>
                  <a:pt x="0" y="98581"/>
                </a:lnTo>
                <a:lnTo>
                  <a:pt x="0" y="104728"/>
                </a:lnTo>
                <a:lnTo>
                  <a:pt x="1093" y="107724"/>
                </a:lnTo>
                <a:lnTo>
                  <a:pt x="5158" y="112703"/>
                </a:lnTo>
                <a:lnTo>
                  <a:pt x="8024" y="114560"/>
                </a:lnTo>
                <a:lnTo>
                  <a:pt x="151668" y="156970"/>
                </a:lnTo>
                <a:lnTo>
                  <a:pt x="199480" y="284385"/>
                </a:lnTo>
                <a:lnTo>
                  <a:pt x="201573" y="286928"/>
                </a:lnTo>
                <a:lnTo>
                  <a:pt x="207187" y="290533"/>
                </a:lnTo>
                <a:lnTo>
                  <a:pt x="210564" y="291503"/>
                </a:lnTo>
                <a:lnTo>
                  <a:pt x="217494" y="291503"/>
                </a:lnTo>
                <a:lnTo>
                  <a:pt x="220871" y="290533"/>
                </a:lnTo>
                <a:lnTo>
                  <a:pt x="226485" y="286928"/>
                </a:lnTo>
                <a:lnTo>
                  <a:pt x="228579" y="284385"/>
                </a:lnTo>
                <a:lnTo>
                  <a:pt x="229661" y="281465"/>
                </a:lnTo>
                <a:lnTo>
                  <a:pt x="248473" y="231404"/>
                </a:lnTo>
                <a:lnTo>
                  <a:pt x="213700" y="231404"/>
                </a:lnTo>
                <a:lnTo>
                  <a:pt x="183095" y="150110"/>
                </a:lnTo>
                <a:lnTo>
                  <a:pt x="206295" y="129532"/>
                </a:lnTo>
                <a:lnTo>
                  <a:pt x="159895" y="129532"/>
                </a:lnTo>
                <a:lnTo>
                  <a:pt x="68247" y="102385"/>
                </a:lnTo>
                <a:lnTo>
                  <a:pt x="251545" y="48237"/>
                </a:lnTo>
                <a:lnTo>
                  <a:pt x="317305" y="48237"/>
                </a:lnTo>
                <a:lnTo>
                  <a:pt x="328384" y="18755"/>
                </a:lnTo>
                <a:lnTo>
                  <a:pt x="328751" y="17468"/>
                </a:lnTo>
                <a:lnTo>
                  <a:pt x="328916" y="16142"/>
                </a:lnTo>
                <a:lnTo>
                  <a:pt x="328878" y="14815"/>
                </a:lnTo>
                <a:lnTo>
                  <a:pt x="328707" y="13473"/>
                </a:lnTo>
                <a:lnTo>
                  <a:pt x="328376" y="12153"/>
                </a:lnTo>
                <a:lnTo>
                  <a:pt x="327891" y="10874"/>
                </a:lnTo>
                <a:lnTo>
                  <a:pt x="327891" y="9560"/>
                </a:lnTo>
                <a:lnTo>
                  <a:pt x="319829" y="2409"/>
                </a:lnTo>
                <a:lnTo>
                  <a:pt x="318348" y="2409"/>
                </a:lnTo>
                <a:lnTo>
                  <a:pt x="316832" y="1382"/>
                </a:lnTo>
                <a:lnTo>
                  <a:pt x="315096" y="637"/>
                </a:lnTo>
                <a:lnTo>
                  <a:pt x="313247" y="219"/>
                </a:lnTo>
                <a:lnTo>
                  <a:pt x="312425" y="219"/>
                </a:lnTo>
                <a:lnTo>
                  <a:pt x="310788" y="0"/>
                </a:lnTo>
                <a:close/>
              </a:path>
              <a:path w="328929" h="292100">
                <a:moveTo>
                  <a:pt x="309572" y="68816"/>
                </a:moveTo>
                <a:lnTo>
                  <a:pt x="274744" y="68816"/>
                </a:lnTo>
                <a:lnTo>
                  <a:pt x="213700" y="231404"/>
                </a:lnTo>
                <a:lnTo>
                  <a:pt x="248473" y="231404"/>
                </a:lnTo>
                <a:lnTo>
                  <a:pt x="309572" y="68816"/>
                </a:lnTo>
                <a:close/>
              </a:path>
              <a:path w="328929" h="292100">
                <a:moveTo>
                  <a:pt x="317305" y="48237"/>
                </a:moveTo>
                <a:lnTo>
                  <a:pt x="251545" y="48237"/>
                </a:lnTo>
                <a:lnTo>
                  <a:pt x="159895" y="129532"/>
                </a:lnTo>
                <a:lnTo>
                  <a:pt x="206295" y="129532"/>
                </a:lnTo>
                <a:lnTo>
                  <a:pt x="274744" y="68816"/>
                </a:lnTo>
                <a:lnTo>
                  <a:pt x="309572" y="68816"/>
                </a:lnTo>
                <a:lnTo>
                  <a:pt x="317305" y="48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>
            <p:custDataLst>
              <p:tags r:id="rId63"/>
            </p:custDataLst>
          </p:nvPr>
        </p:nvGrpSpPr>
        <p:grpSpPr>
          <a:xfrm>
            <a:off x="8807591" y="7309247"/>
            <a:ext cx="417830" cy="426720"/>
            <a:chOff x="8807591" y="7309247"/>
            <a:chExt cx="417830" cy="426720"/>
          </a:xfrm>
        </p:grpSpPr>
        <p:sp>
          <p:nvSpPr>
            <p:cNvPr id="44" name="object 44"/>
            <p:cNvSpPr/>
            <p:nvPr>
              <p:custDataLst>
                <p:tags r:id="rId64"/>
              </p:custDataLst>
            </p:nvPr>
          </p:nvSpPr>
          <p:spPr>
            <a:xfrm>
              <a:off x="9050405" y="7309556"/>
              <a:ext cx="174444" cy="178079"/>
            </a:xfrm>
            <a:prstGeom prst="rect">
              <a:avLst/>
            </a:prstGeom>
            <a:blipFill>
              <a:blip r:embed="rId6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>
              <p:custDataLst>
                <p:tags r:id="rId66"/>
              </p:custDataLst>
            </p:nvPr>
          </p:nvSpPr>
          <p:spPr>
            <a:xfrm>
              <a:off x="8807591" y="7309247"/>
              <a:ext cx="417830" cy="426720"/>
            </a:xfrm>
            <a:custGeom>
              <a:rect l="l" t="t" r="r" b="b"/>
              <a:pathLst>
                <a:path w="417829" h="426720">
                  <a:moveTo>
                    <a:pt x="189601" y="0"/>
                  </a:moveTo>
                  <a:lnTo>
                    <a:pt x="129959" y="14923"/>
                  </a:lnTo>
                  <a:lnTo>
                    <a:pt x="79232" y="45107"/>
                  </a:lnTo>
                  <a:lnTo>
                    <a:pt x="38707" y="88480"/>
                  </a:lnTo>
                  <a:lnTo>
                    <a:pt x="11570" y="141632"/>
                  </a:lnTo>
                  <a:lnTo>
                    <a:pt x="39" y="199712"/>
                  </a:lnTo>
                  <a:lnTo>
                    <a:pt x="0" y="204432"/>
                  </a:lnTo>
                  <a:lnTo>
                    <a:pt x="295" y="230354"/>
                  </a:lnTo>
                  <a:lnTo>
                    <a:pt x="13300" y="288953"/>
                  </a:lnTo>
                  <a:lnTo>
                    <a:pt x="41592" y="341309"/>
                  </a:lnTo>
                  <a:lnTo>
                    <a:pt x="83211" y="383795"/>
                  </a:lnTo>
                  <a:lnTo>
                    <a:pt x="134498" y="412676"/>
                  </a:lnTo>
                  <a:lnTo>
                    <a:pt x="191901" y="425952"/>
                  </a:lnTo>
                  <a:lnTo>
                    <a:pt x="221258" y="426301"/>
                  </a:lnTo>
                  <a:lnTo>
                    <a:pt x="250374" y="422456"/>
                  </a:lnTo>
                  <a:lnTo>
                    <a:pt x="305866" y="402429"/>
                  </a:lnTo>
                  <a:lnTo>
                    <a:pt x="353499" y="367634"/>
                  </a:lnTo>
                  <a:lnTo>
                    <a:pt x="389975" y="320478"/>
                  </a:lnTo>
                  <a:lnTo>
                    <a:pt x="412086" y="265109"/>
                  </a:lnTo>
                  <a:lnTo>
                    <a:pt x="417492" y="232736"/>
                  </a:lnTo>
                  <a:lnTo>
                    <a:pt x="417167" y="229994"/>
                  </a:lnTo>
                  <a:lnTo>
                    <a:pt x="224764" y="214070"/>
                  </a:lnTo>
                  <a:lnTo>
                    <a:pt x="222337" y="213578"/>
                  </a:lnTo>
                  <a:lnTo>
                    <a:pt x="208261" y="197182"/>
                  </a:lnTo>
                  <a:lnTo>
                    <a:pt x="208277" y="17196"/>
                  </a:lnTo>
                  <a:lnTo>
                    <a:pt x="207719" y="14450"/>
                  </a:lnTo>
                  <a:lnTo>
                    <a:pt x="192333" y="284"/>
                  </a:lnTo>
                  <a:lnTo>
                    <a:pt x="189601" y="0"/>
                  </a:lnTo>
                  <a:close/>
                </a:path>
                <a:path w="417829" h="426720">
                  <a:moveTo>
                    <a:pt x="400671" y="214070"/>
                  </a:moveTo>
                  <a:lnTo>
                    <a:pt x="397993" y="214081"/>
                  </a:lnTo>
                  <a:lnTo>
                    <a:pt x="400720" y="214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>
            <p:custDataLst>
              <p:tags r:id="rId67"/>
            </p:custDataLst>
          </p:nvPr>
        </p:nvGrpSpPr>
        <p:grpSpPr>
          <a:xfrm>
            <a:off x="9364531" y="7454432"/>
            <a:ext cx="1796414" cy="287020"/>
            <a:chOff x="9364531" y="7454432"/>
            <a:chExt cx="1796414" cy="287020"/>
          </a:xfrm>
        </p:grpSpPr>
        <p:sp>
          <p:nvSpPr>
            <p:cNvPr id="47" name="object 47"/>
            <p:cNvSpPr/>
            <p:nvPr>
              <p:custDataLst>
                <p:tags r:id="rId68"/>
              </p:custDataLst>
            </p:nvPr>
          </p:nvSpPr>
          <p:spPr>
            <a:xfrm>
              <a:off x="9364531" y="7454432"/>
              <a:ext cx="1796144" cy="287006"/>
            </a:xfrm>
            <a:prstGeom prst="rect">
              <a:avLst/>
            </a:prstGeom>
            <a:blipFill>
              <a:blip r:embed="rId6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>
              <p:custDataLst>
                <p:tags r:id="rId70"/>
              </p:custDataLst>
            </p:nvPr>
          </p:nvSpPr>
          <p:spPr>
            <a:xfrm>
              <a:off x="9406415" y="7454432"/>
              <a:ext cx="1712377" cy="202925"/>
            </a:xfrm>
            <a:prstGeom prst="rect">
              <a:avLst/>
            </a:prstGeom>
            <a:blipFill>
              <a:blip r:embed="rId71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>
            <p:custDataLst>
              <p:tags r:id="rId72"/>
            </p:custDataLst>
          </p:nvPr>
        </p:nvGrpSpPr>
        <p:grpSpPr>
          <a:xfrm>
            <a:off x="9346626" y="8072633"/>
            <a:ext cx="1163320" cy="318135"/>
            <a:chOff x="9346626" y="8072633"/>
            <a:chExt cx="1163320" cy="318135"/>
          </a:xfrm>
        </p:grpSpPr>
        <p:sp>
          <p:nvSpPr>
            <p:cNvPr id="50" name="object 50"/>
            <p:cNvSpPr/>
            <p:nvPr>
              <p:custDataLst>
                <p:tags r:id="rId73"/>
              </p:custDataLst>
            </p:nvPr>
          </p:nvSpPr>
          <p:spPr>
            <a:xfrm>
              <a:off x="9346626" y="8072633"/>
              <a:ext cx="1163179" cy="317791"/>
            </a:xfrm>
            <a:prstGeom prst="rect">
              <a:avLst/>
            </a:prstGeom>
            <a:blipFill>
              <a:blip r:embed="rId7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>
              <p:custDataLst>
                <p:tags r:id="rId75"/>
              </p:custDataLst>
            </p:nvPr>
          </p:nvSpPr>
          <p:spPr>
            <a:xfrm>
              <a:off x="9388509" y="8072633"/>
              <a:ext cx="1079412" cy="234024"/>
            </a:xfrm>
            <a:prstGeom prst="rect">
              <a:avLst/>
            </a:prstGeom>
            <a:blipFill>
              <a:blip r:embed="rId7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>
            <p:custDataLst>
              <p:tags r:id="rId77"/>
            </p:custDataLst>
          </p:nvPr>
        </p:nvGrpSpPr>
        <p:grpSpPr>
          <a:xfrm>
            <a:off x="9353222" y="8749681"/>
            <a:ext cx="2213610" cy="290195"/>
            <a:chOff x="9353222" y="8749681"/>
            <a:chExt cx="2213610" cy="290195"/>
          </a:xfrm>
        </p:grpSpPr>
        <p:sp>
          <p:nvSpPr>
            <p:cNvPr id="53" name="object 53"/>
            <p:cNvSpPr/>
            <p:nvPr>
              <p:custDataLst>
                <p:tags r:id="rId78"/>
              </p:custDataLst>
            </p:nvPr>
          </p:nvSpPr>
          <p:spPr>
            <a:xfrm>
              <a:off x="9353222" y="8749681"/>
              <a:ext cx="2213136" cy="289834"/>
            </a:xfrm>
            <a:prstGeom prst="rect">
              <a:avLst/>
            </a:prstGeom>
            <a:blipFill>
              <a:blip r:embed="rId7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>
              <p:custDataLst>
                <p:tags r:id="rId80"/>
              </p:custDataLst>
            </p:nvPr>
          </p:nvSpPr>
          <p:spPr>
            <a:xfrm>
              <a:off x="9395106" y="8749681"/>
              <a:ext cx="2129369" cy="206067"/>
            </a:xfrm>
            <a:prstGeom prst="rect">
              <a:avLst/>
            </a:prstGeom>
            <a:blipFill>
              <a:blip r:embed="rId81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>
            <p:custDataLst>
              <p:tags r:id="rId82"/>
            </p:custDataLst>
          </p:nvPr>
        </p:nvSpPr>
        <p:spPr>
          <a:xfrm>
            <a:off x="9150824" y="1648871"/>
            <a:ext cx="2192285" cy="981247"/>
          </a:xfrm>
          <a:prstGeom prst="rect">
            <a:avLst/>
          </a:prstGeom>
          <a:blipFill>
            <a:blip r:embed="rId8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>
            <p:custDataLst>
              <p:tags r:id="rId84"/>
            </p:custDataLst>
          </p:nvPr>
        </p:nvGrpSpPr>
        <p:grpSpPr>
          <a:xfrm>
            <a:off x="8628009" y="2774784"/>
            <a:ext cx="3225165" cy="4418965"/>
            <a:chOff x="8628009" y="2774784"/>
            <a:chExt cx="3225165" cy="4418965"/>
          </a:xfrm>
        </p:grpSpPr>
        <p:sp>
          <p:nvSpPr>
            <p:cNvPr id="57" name="object 57"/>
            <p:cNvSpPr/>
            <p:nvPr>
              <p:custDataLst>
                <p:tags r:id="rId85"/>
              </p:custDataLst>
            </p:nvPr>
          </p:nvSpPr>
          <p:spPr>
            <a:xfrm>
              <a:off x="8628009" y="2774784"/>
              <a:ext cx="3225032" cy="4418713"/>
            </a:xfrm>
            <a:prstGeom prst="rect">
              <a:avLst/>
            </a:prstGeom>
            <a:blipFill>
              <a:blip r:embed="rId8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>
              <p:custDataLst>
                <p:tags r:id="rId87"/>
              </p:custDataLst>
            </p:nvPr>
          </p:nvSpPr>
          <p:spPr>
            <a:xfrm>
              <a:off x="8628009" y="2774784"/>
              <a:ext cx="3225165" cy="4418965"/>
            </a:xfrm>
            <a:custGeom>
              <a:rect l="l" t="t" r="r" b="b"/>
              <a:pathLst>
                <a:path w="3225165" h="4418965">
                  <a:moveTo>
                    <a:pt x="83767" y="513073"/>
                  </a:moveTo>
                  <a:lnTo>
                    <a:pt x="0" y="513073"/>
                  </a:lnTo>
                  <a:lnTo>
                    <a:pt x="0" y="3905640"/>
                  </a:lnTo>
                  <a:lnTo>
                    <a:pt x="2107" y="3952417"/>
                  </a:lnTo>
                  <a:lnTo>
                    <a:pt x="8266" y="3997865"/>
                  </a:lnTo>
                  <a:lnTo>
                    <a:pt x="18327" y="4042035"/>
                  </a:lnTo>
                  <a:lnTo>
                    <a:pt x="32099" y="4084668"/>
                  </a:lnTo>
                  <a:lnTo>
                    <a:pt x="49400" y="4125583"/>
                  </a:lnTo>
                  <a:lnTo>
                    <a:pt x="70049" y="4164598"/>
                  </a:lnTo>
                  <a:lnTo>
                    <a:pt x="93865" y="4201533"/>
                  </a:lnTo>
                  <a:lnTo>
                    <a:pt x="120668" y="4236207"/>
                  </a:lnTo>
                  <a:lnTo>
                    <a:pt x="150275" y="4268438"/>
                  </a:lnTo>
                  <a:lnTo>
                    <a:pt x="182506" y="4298045"/>
                  </a:lnTo>
                  <a:lnTo>
                    <a:pt x="217180" y="4324847"/>
                  </a:lnTo>
                  <a:lnTo>
                    <a:pt x="254115" y="4348664"/>
                  </a:lnTo>
                  <a:lnTo>
                    <a:pt x="293130" y="4369313"/>
                  </a:lnTo>
                  <a:lnTo>
                    <a:pt x="334045" y="4386614"/>
                  </a:lnTo>
                  <a:lnTo>
                    <a:pt x="376677" y="4400386"/>
                  </a:lnTo>
                  <a:lnTo>
                    <a:pt x="420847" y="4410447"/>
                  </a:lnTo>
                  <a:lnTo>
                    <a:pt x="466373" y="4416616"/>
                  </a:lnTo>
                  <a:lnTo>
                    <a:pt x="513073" y="4418713"/>
                  </a:lnTo>
                  <a:lnTo>
                    <a:pt x="513074" y="4334946"/>
                  </a:lnTo>
                  <a:lnTo>
                    <a:pt x="466296" y="4332427"/>
                  </a:lnTo>
                  <a:lnTo>
                    <a:pt x="420977" y="4325044"/>
                  </a:lnTo>
                  <a:lnTo>
                    <a:pt x="377380" y="4313059"/>
                  </a:lnTo>
                  <a:lnTo>
                    <a:pt x="335765" y="4296735"/>
                  </a:lnTo>
                  <a:lnTo>
                    <a:pt x="296394" y="4276333"/>
                  </a:lnTo>
                  <a:lnTo>
                    <a:pt x="259531" y="4252115"/>
                  </a:lnTo>
                  <a:lnTo>
                    <a:pt x="225436" y="4224342"/>
                  </a:lnTo>
                  <a:lnTo>
                    <a:pt x="194371" y="4193277"/>
                  </a:lnTo>
                  <a:lnTo>
                    <a:pt x="166599" y="4159182"/>
                  </a:lnTo>
                  <a:lnTo>
                    <a:pt x="142380" y="4122319"/>
                  </a:lnTo>
                  <a:lnTo>
                    <a:pt x="121978" y="4082948"/>
                  </a:lnTo>
                  <a:lnTo>
                    <a:pt x="105654" y="4041334"/>
                  </a:lnTo>
                  <a:lnTo>
                    <a:pt x="93669" y="3997736"/>
                  </a:lnTo>
                  <a:lnTo>
                    <a:pt x="86282" y="3952340"/>
                  </a:lnTo>
                  <a:lnTo>
                    <a:pt x="83767" y="3905640"/>
                  </a:lnTo>
                  <a:lnTo>
                    <a:pt x="83767" y="513073"/>
                  </a:lnTo>
                  <a:close/>
                </a:path>
                <a:path w="3225165" h="4418965">
                  <a:moveTo>
                    <a:pt x="2711960" y="4334946"/>
                  </a:moveTo>
                  <a:lnTo>
                    <a:pt x="513074" y="4334946"/>
                  </a:lnTo>
                  <a:lnTo>
                    <a:pt x="513074" y="4418713"/>
                  </a:lnTo>
                  <a:lnTo>
                    <a:pt x="2711960" y="4418713"/>
                  </a:lnTo>
                  <a:lnTo>
                    <a:pt x="2711960" y="4334946"/>
                  </a:lnTo>
                  <a:close/>
                </a:path>
                <a:path w="3225165" h="4418965">
                  <a:moveTo>
                    <a:pt x="2711960" y="0"/>
                  </a:moveTo>
                  <a:lnTo>
                    <a:pt x="2711960" y="83766"/>
                  </a:lnTo>
                  <a:lnTo>
                    <a:pt x="2758738" y="86285"/>
                  </a:lnTo>
                  <a:lnTo>
                    <a:pt x="2804057" y="93668"/>
                  </a:lnTo>
                  <a:lnTo>
                    <a:pt x="2847655" y="105652"/>
                  </a:lnTo>
                  <a:lnTo>
                    <a:pt x="2889270" y="121976"/>
                  </a:lnTo>
                  <a:lnTo>
                    <a:pt x="2928640" y="142378"/>
                  </a:lnTo>
                  <a:lnTo>
                    <a:pt x="2965504" y="166597"/>
                  </a:lnTo>
                  <a:lnTo>
                    <a:pt x="2999599" y="194369"/>
                  </a:lnTo>
                  <a:lnTo>
                    <a:pt x="3030663" y="225433"/>
                  </a:lnTo>
                  <a:lnTo>
                    <a:pt x="3058436" y="259528"/>
                  </a:lnTo>
                  <a:lnTo>
                    <a:pt x="3082654" y="296392"/>
                  </a:lnTo>
                  <a:lnTo>
                    <a:pt x="3103056" y="335762"/>
                  </a:lnTo>
                  <a:lnTo>
                    <a:pt x="3119380" y="377377"/>
                  </a:lnTo>
                  <a:lnTo>
                    <a:pt x="3131364" y="420975"/>
                  </a:lnTo>
                  <a:lnTo>
                    <a:pt x="3138751" y="466373"/>
                  </a:lnTo>
                  <a:lnTo>
                    <a:pt x="3141266" y="513073"/>
                  </a:lnTo>
                  <a:lnTo>
                    <a:pt x="3141266" y="3905640"/>
                  </a:lnTo>
                  <a:lnTo>
                    <a:pt x="3138747" y="3952417"/>
                  </a:lnTo>
                  <a:lnTo>
                    <a:pt x="3131364" y="3997736"/>
                  </a:lnTo>
                  <a:lnTo>
                    <a:pt x="3119380" y="4041334"/>
                  </a:lnTo>
                  <a:lnTo>
                    <a:pt x="3103056" y="4082948"/>
                  </a:lnTo>
                  <a:lnTo>
                    <a:pt x="3082654" y="4122319"/>
                  </a:lnTo>
                  <a:lnTo>
                    <a:pt x="3058436" y="4159182"/>
                  </a:lnTo>
                  <a:lnTo>
                    <a:pt x="3030663" y="4193277"/>
                  </a:lnTo>
                  <a:lnTo>
                    <a:pt x="2999599" y="4224342"/>
                  </a:lnTo>
                  <a:lnTo>
                    <a:pt x="2965504" y="4252115"/>
                  </a:lnTo>
                  <a:lnTo>
                    <a:pt x="2928640" y="4276333"/>
                  </a:lnTo>
                  <a:lnTo>
                    <a:pt x="2889270" y="4296735"/>
                  </a:lnTo>
                  <a:lnTo>
                    <a:pt x="2847655" y="4313059"/>
                  </a:lnTo>
                  <a:lnTo>
                    <a:pt x="2804057" y="4325044"/>
                  </a:lnTo>
                  <a:lnTo>
                    <a:pt x="2758738" y="4332427"/>
                  </a:lnTo>
                  <a:lnTo>
                    <a:pt x="2711960" y="4334946"/>
                  </a:lnTo>
                  <a:lnTo>
                    <a:pt x="2711960" y="4418713"/>
                  </a:lnTo>
                  <a:lnTo>
                    <a:pt x="2758656" y="4416616"/>
                  </a:lnTo>
                  <a:lnTo>
                    <a:pt x="2804179" y="4410447"/>
                  </a:lnTo>
                  <a:lnTo>
                    <a:pt x="2848347" y="4400386"/>
                  </a:lnTo>
                  <a:lnTo>
                    <a:pt x="2890978" y="4386614"/>
                  </a:lnTo>
                  <a:lnTo>
                    <a:pt x="2931892" y="4369313"/>
                  </a:lnTo>
                  <a:lnTo>
                    <a:pt x="2970908" y="4348664"/>
                  </a:lnTo>
                  <a:lnTo>
                    <a:pt x="3007843" y="4324847"/>
                  </a:lnTo>
                  <a:lnTo>
                    <a:pt x="3042517" y="4298045"/>
                  </a:lnTo>
                  <a:lnTo>
                    <a:pt x="3074749" y="4268438"/>
                  </a:lnTo>
                  <a:lnTo>
                    <a:pt x="3104357" y="4236207"/>
                  </a:lnTo>
                  <a:lnTo>
                    <a:pt x="3131161" y="4201533"/>
                  </a:lnTo>
                  <a:lnTo>
                    <a:pt x="3154978" y="4164598"/>
                  </a:lnTo>
                  <a:lnTo>
                    <a:pt x="3175629" y="4125583"/>
                  </a:lnTo>
                  <a:lnTo>
                    <a:pt x="3192931" y="4084668"/>
                  </a:lnTo>
                  <a:lnTo>
                    <a:pt x="3206703" y="4042035"/>
                  </a:lnTo>
                  <a:lnTo>
                    <a:pt x="3216783" y="3997736"/>
                  </a:lnTo>
                  <a:lnTo>
                    <a:pt x="3222935" y="3952340"/>
                  </a:lnTo>
                  <a:lnTo>
                    <a:pt x="3225032" y="3905640"/>
                  </a:lnTo>
                  <a:lnTo>
                    <a:pt x="3225032" y="513073"/>
                  </a:lnTo>
                  <a:lnTo>
                    <a:pt x="3222925" y="466294"/>
                  </a:lnTo>
                  <a:lnTo>
                    <a:pt x="3216765" y="420847"/>
                  </a:lnTo>
                  <a:lnTo>
                    <a:pt x="3206703" y="376677"/>
                  </a:lnTo>
                  <a:lnTo>
                    <a:pt x="3192931" y="334045"/>
                  </a:lnTo>
                  <a:lnTo>
                    <a:pt x="3175629" y="293130"/>
                  </a:lnTo>
                  <a:lnTo>
                    <a:pt x="3154978" y="254115"/>
                  </a:lnTo>
                  <a:lnTo>
                    <a:pt x="3131161" y="217180"/>
                  </a:lnTo>
                  <a:lnTo>
                    <a:pt x="3104357" y="182506"/>
                  </a:lnTo>
                  <a:lnTo>
                    <a:pt x="3074749" y="150275"/>
                  </a:lnTo>
                  <a:lnTo>
                    <a:pt x="3042517" y="120668"/>
                  </a:lnTo>
                  <a:lnTo>
                    <a:pt x="3007843" y="93865"/>
                  </a:lnTo>
                  <a:lnTo>
                    <a:pt x="2970908" y="70049"/>
                  </a:lnTo>
                  <a:lnTo>
                    <a:pt x="2931892" y="49400"/>
                  </a:lnTo>
                  <a:lnTo>
                    <a:pt x="2890978" y="32099"/>
                  </a:lnTo>
                  <a:lnTo>
                    <a:pt x="2848347" y="18327"/>
                  </a:lnTo>
                  <a:lnTo>
                    <a:pt x="2804179" y="8266"/>
                  </a:lnTo>
                  <a:lnTo>
                    <a:pt x="2758656" y="2096"/>
                  </a:lnTo>
                  <a:lnTo>
                    <a:pt x="2711960" y="0"/>
                  </a:lnTo>
                  <a:close/>
                </a:path>
                <a:path w="3225165" h="4418965">
                  <a:moveTo>
                    <a:pt x="513074" y="0"/>
                  </a:moveTo>
                  <a:lnTo>
                    <a:pt x="466373" y="2096"/>
                  </a:lnTo>
                  <a:lnTo>
                    <a:pt x="420847" y="8266"/>
                  </a:lnTo>
                  <a:lnTo>
                    <a:pt x="376677" y="18327"/>
                  </a:lnTo>
                  <a:lnTo>
                    <a:pt x="334045" y="32099"/>
                  </a:lnTo>
                  <a:lnTo>
                    <a:pt x="293130" y="49400"/>
                  </a:lnTo>
                  <a:lnTo>
                    <a:pt x="254115" y="70049"/>
                  </a:lnTo>
                  <a:lnTo>
                    <a:pt x="217180" y="93865"/>
                  </a:lnTo>
                  <a:lnTo>
                    <a:pt x="182506" y="120668"/>
                  </a:lnTo>
                  <a:lnTo>
                    <a:pt x="150275" y="150275"/>
                  </a:lnTo>
                  <a:lnTo>
                    <a:pt x="120668" y="182506"/>
                  </a:lnTo>
                  <a:lnTo>
                    <a:pt x="93865" y="217180"/>
                  </a:lnTo>
                  <a:lnTo>
                    <a:pt x="70049" y="254115"/>
                  </a:lnTo>
                  <a:lnTo>
                    <a:pt x="49400" y="293130"/>
                  </a:lnTo>
                  <a:lnTo>
                    <a:pt x="32099" y="334045"/>
                  </a:lnTo>
                  <a:lnTo>
                    <a:pt x="18327" y="376677"/>
                  </a:lnTo>
                  <a:lnTo>
                    <a:pt x="8248" y="420975"/>
                  </a:lnTo>
                  <a:lnTo>
                    <a:pt x="2096" y="466373"/>
                  </a:lnTo>
                  <a:lnTo>
                    <a:pt x="0" y="513073"/>
                  </a:lnTo>
                  <a:lnTo>
                    <a:pt x="83767" y="513073"/>
                  </a:lnTo>
                  <a:lnTo>
                    <a:pt x="86286" y="466294"/>
                  </a:lnTo>
                  <a:lnTo>
                    <a:pt x="93669" y="420975"/>
                  </a:lnTo>
                  <a:lnTo>
                    <a:pt x="105654" y="377377"/>
                  </a:lnTo>
                  <a:lnTo>
                    <a:pt x="121978" y="335762"/>
                  </a:lnTo>
                  <a:lnTo>
                    <a:pt x="142380" y="296392"/>
                  </a:lnTo>
                  <a:lnTo>
                    <a:pt x="166599" y="259528"/>
                  </a:lnTo>
                  <a:lnTo>
                    <a:pt x="194371" y="225433"/>
                  </a:lnTo>
                  <a:lnTo>
                    <a:pt x="225436" y="194369"/>
                  </a:lnTo>
                  <a:lnTo>
                    <a:pt x="259531" y="166597"/>
                  </a:lnTo>
                  <a:lnTo>
                    <a:pt x="296394" y="142378"/>
                  </a:lnTo>
                  <a:lnTo>
                    <a:pt x="335765" y="121976"/>
                  </a:lnTo>
                  <a:lnTo>
                    <a:pt x="377380" y="105652"/>
                  </a:lnTo>
                  <a:lnTo>
                    <a:pt x="420977" y="93668"/>
                  </a:lnTo>
                  <a:lnTo>
                    <a:pt x="466296" y="86285"/>
                  </a:lnTo>
                  <a:lnTo>
                    <a:pt x="513074" y="83766"/>
                  </a:lnTo>
                  <a:lnTo>
                    <a:pt x="513074" y="0"/>
                  </a:lnTo>
                  <a:close/>
                </a:path>
                <a:path w="3225165" h="4418965">
                  <a:moveTo>
                    <a:pt x="2711959" y="0"/>
                  </a:moveTo>
                  <a:lnTo>
                    <a:pt x="513074" y="0"/>
                  </a:lnTo>
                  <a:lnTo>
                    <a:pt x="513074" y="83766"/>
                  </a:lnTo>
                  <a:lnTo>
                    <a:pt x="2711960" y="83766"/>
                  </a:lnTo>
                  <a:lnTo>
                    <a:pt x="2711959" y="0"/>
                  </a:lnTo>
                  <a:close/>
                </a:path>
              </a:pathLst>
            </a:custGeom>
            <a:solidFill>
              <a:srgbClr val="67C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>
            <p:custDataLst>
              <p:tags r:id="rId88"/>
            </p:custDataLst>
          </p:nvPr>
        </p:nvSpPr>
        <p:spPr>
          <a:xfrm>
            <a:off x="12743067" y="8736346"/>
            <a:ext cx="293370" cy="273685"/>
          </a:xfrm>
          <a:custGeom>
            <a:rect l="l" t="t" r="r" b="b"/>
            <a:pathLst>
              <a:path w="293369" h="273684">
                <a:moveTo>
                  <a:pt x="71077" y="0"/>
                </a:moveTo>
                <a:lnTo>
                  <a:pt x="29960" y="10583"/>
                </a:lnTo>
                <a:lnTo>
                  <a:pt x="1305" y="50545"/>
                </a:lnTo>
                <a:lnTo>
                  <a:pt x="0" y="62860"/>
                </a:lnTo>
                <a:lnTo>
                  <a:pt x="4417" y="104071"/>
                </a:lnTo>
                <a:lnTo>
                  <a:pt x="17228" y="143318"/>
                </a:lnTo>
                <a:lnTo>
                  <a:pt x="37943" y="179503"/>
                </a:lnTo>
                <a:lnTo>
                  <a:pt x="66074" y="211526"/>
                </a:lnTo>
                <a:lnTo>
                  <a:pt x="100372" y="237791"/>
                </a:lnTo>
                <a:lnTo>
                  <a:pt x="139127" y="257132"/>
                </a:lnTo>
                <a:lnTo>
                  <a:pt x="181163" y="269093"/>
                </a:lnTo>
                <a:lnTo>
                  <a:pt x="225302" y="273218"/>
                </a:lnTo>
                <a:lnTo>
                  <a:pt x="238449" y="272117"/>
                </a:lnTo>
                <a:lnTo>
                  <a:pt x="251000" y="268684"/>
                </a:lnTo>
                <a:lnTo>
                  <a:pt x="262602" y="263050"/>
                </a:lnTo>
                <a:lnTo>
                  <a:pt x="272906" y="255346"/>
                </a:lnTo>
                <a:lnTo>
                  <a:pt x="281411" y="245899"/>
                </a:lnTo>
                <a:lnTo>
                  <a:pt x="225302" y="245899"/>
                </a:lnTo>
                <a:lnTo>
                  <a:pt x="186888" y="242326"/>
                </a:lnTo>
                <a:lnTo>
                  <a:pt x="116572" y="215104"/>
                </a:lnTo>
                <a:lnTo>
                  <a:pt x="62242" y="164378"/>
                </a:lnTo>
                <a:lnTo>
                  <a:pt x="33085" y="98726"/>
                </a:lnTo>
                <a:lnTo>
                  <a:pt x="29259" y="62860"/>
                </a:lnTo>
                <a:lnTo>
                  <a:pt x="30021" y="55909"/>
                </a:lnTo>
                <a:lnTo>
                  <a:pt x="59852" y="28057"/>
                </a:lnTo>
                <a:lnTo>
                  <a:pt x="67297" y="27345"/>
                </a:lnTo>
                <a:lnTo>
                  <a:pt x="101945" y="27345"/>
                </a:lnTo>
                <a:lnTo>
                  <a:pt x="98606" y="13686"/>
                </a:lnTo>
                <a:lnTo>
                  <a:pt x="78562" y="983"/>
                </a:lnTo>
                <a:lnTo>
                  <a:pt x="74850" y="320"/>
                </a:lnTo>
                <a:lnTo>
                  <a:pt x="71077" y="0"/>
                </a:lnTo>
                <a:close/>
              </a:path>
              <a:path w="293369" h="273684">
                <a:moveTo>
                  <a:pt x="289631" y="191260"/>
                </a:moveTo>
                <a:lnTo>
                  <a:pt x="195456" y="191260"/>
                </a:lnTo>
                <a:lnTo>
                  <a:pt x="263339" y="205876"/>
                </a:lnTo>
                <a:lnTo>
                  <a:pt x="263214" y="211526"/>
                </a:lnTo>
                <a:lnTo>
                  <a:pt x="239835" y="243159"/>
                </a:lnTo>
                <a:lnTo>
                  <a:pt x="225302" y="245899"/>
                </a:lnTo>
                <a:lnTo>
                  <a:pt x="281411" y="245899"/>
                </a:lnTo>
                <a:lnTo>
                  <a:pt x="287714" y="235218"/>
                </a:lnTo>
                <a:lnTo>
                  <a:pt x="291691" y="223586"/>
                </a:lnTo>
                <a:lnTo>
                  <a:pt x="293162" y="211526"/>
                </a:lnTo>
                <a:lnTo>
                  <a:pt x="293108" y="206915"/>
                </a:lnTo>
                <a:lnTo>
                  <a:pt x="292895" y="204392"/>
                </a:lnTo>
                <a:lnTo>
                  <a:pt x="292307" y="200959"/>
                </a:lnTo>
                <a:lnTo>
                  <a:pt x="291691" y="197566"/>
                </a:lnTo>
                <a:lnTo>
                  <a:pt x="290761" y="194229"/>
                </a:lnTo>
                <a:lnTo>
                  <a:pt x="289631" y="191260"/>
                </a:lnTo>
                <a:close/>
              </a:path>
              <a:path w="293369" h="273684">
                <a:moveTo>
                  <a:pt x="101945" y="27345"/>
                </a:moveTo>
                <a:lnTo>
                  <a:pt x="72125" y="27345"/>
                </a:lnTo>
                <a:lnTo>
                  <a:pt x="87779" y="90726"/>
                </a:lnTo>
                <a:lnTo>
                  <a:pt x="79733" y="94414"/>
                </a:lnTo>
                <a:lnTo>
                  <a:pt x="70987" y="98903"/>
                </a:lnTo>
                <a:lnTo>
                  <a:pt x="64408" y="103583"/>
                </a:lnTo>
                <a:lnTo>
                  <a:pt x="61176" y="109109"/>
                </a:lnTo>
                <a:lnTo>
                  <a:pt x="62470" y="116133"/>
                </a:lnTo>
                <a:lnTo>
                  <a:pt x="90286" y="163017"/>
                </a:lnTo>
                <a:lnTo>
                  <a:pt x="133025" y="198878"/>
                </a:lnTo>
                <a:lnTo>
                  <a:pt x="175475" y="215773"/>
                </a:lnTo>
                <a:lnTo>
                  <a:pt x="181503" y="212894"/>
                </a:lnTo>
                <a:lnTo>
                  <a:pt x="186461" y="206915"/>
                </a:lnTo>
                <a:lnTo>
                  <a:pt x="191214" y="198773"/>
                </a:lnTo>
                <a:lnTo>
                  <a:pt x="195456" y="191260"/>
                </a:lnTo>
                <a:lnTo>
                  <a:pt x="289631" y="191260"/>
                </a:lnTo>
                <a:lnTo>
                  <a:pt x="288722" y="188794"/>
                </a:lnTo>
                <a:lnTo>
                  <a:pt x="287333" y="186829"/>
                </a:lnTo>
                <a:lnTo>
                  <a:pt x="286108" y="185796"/>
                </a:lnTo>
                <a:lnTo>
                  <a:pt x="166050" y="185796"/>
                </a:lnTo>
                <a:lnTo>
                  <a:pt x="143632" y="173783"/>
                </a:lnTo>
                <a:lnTo>
                  <a:pt x="123997" y="158377"/>
                </a:lnTo>
                <a:lnTo>
                  <a:pt x="107576" y="139981"/>
                </a:lnTo>
                <a:lnTo>
                  <a:pt x="94802" y="119001"/>
                </a:lnTo>
                <a:lnTo>
                  <a:pt x="112797" y="110259"/>
                </a:lnTo>
                <a:lnTo>
                  <a:pt x="114845" y="108210"/>
                </a:lnTo>
                <a:lnTo>
                  <a:pt x="116552" y="106578"/>
                </a:lnTo>
                <a:lnTo>
                  <a:pt x="117795" y="104574"/>
                </a:lnTo>
                <a:lnTo>
                  <a:pt x="119124" y="100184"/>
                </a:lnTo>
                <a:lnTo>
                  <a:pt x="119189" y="97868"/>
                </a:lnTo>
                <a:lnTo>
                  <a:pt x="101945" y="27345"/>
                </a:lnTo>
                <a:close/>
              </a:path>
              <a:path w="293369" h="273684">
                <a:moveTo>
                  <a:pt x="188830" y="162891"/>
                </a:moveTo>
                <a:lnTo>
                  <a:pt x="186351" y="162952"/>
                </a:lnTo>
                <a:lnTo>
                  <a:pt x="181648" y="164192"/>
                </a:lnTo>
                <a:lnTo>
                  <a:pt x="179501" y="165353"/>
                </a:lnTo>
                <a:lnTo>
                  <a:pt x="177753" y="166946"/>
                </a:lnTo>
                <a:lnTo>
                  <a:pt x="175560" y="168859"/>
                </a:lnTo>
                <a:lnTo>
                  <a:pt x="166050" y="185796"/>
                </a:lnTo>
                <a:lnTo>
                  <a:pt x="286108" y="185796"/>
                </a:lnTo>
                <a:lnTo>
                  <a:pt x="283647" y="183722"/>
                </a:lnTo>
                <a:lnTo>
                  <a:pt x="281412" y="182632"/>
                </a:lnTo>
                <a:lnTo>
                  <a:pt x="188830" y="16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>
            <p:custDataLst>
              <p:tags r:id="rId89"/>
            </p:custDataLst>
          </p:nvPr>
        </p:nvSpPr>
        <p:spPr>
          <a:xfrm>
            <a:off x="12738774" y="8179440"/>
            <a:ext cx="328930" cy="292100"/>
          </a:xfrm>
          <a:custGeom>
            <a:rect l="l" t="t" r="r" b="b"/>
            <a:pathLst>
              <a:path w="328930" h="292100">
                <a:moveTo>
                  <a:pt x="310788" y="0"/>
                </a:moveTo>
                <a:lnTo>
                  <a:pt x="309124" y="0"/>
                </a:lnTo>
                <a:lnTo>
                  <a:pt x="307488" y="219"/>
                </a:lnTo>
                <a:lnTo>
                  <a:pt x="8024" y="88750"/>
                </a:lnTo>
                <a:lnTo>
                  <a:pt x="5158" y="90606"/>
                </a:lnTo>
                <a:lnTo>
                  <a:pt x="1093" y="95586"/>
                </a:lnTo>
                <a:lnTo>
                  <a:pt x="0" y="98581"/>
                </a:lnTo>
                <a:lnTo>
                  <a:pt x="0" y="104728"/>
                </a:lnTo>
                <a:lnTo>
                  <a:pt x="1093" y="107724"/>
                </a:lnTo>
                <a:lnTo>
                  <a:pt x="5158" y="112703"/>
                </a:lnTo>
                <a:lnTo>
                  <a:pt x="8024" y="114560"/>
                </a:lnTo>
                <a:lnTo>
                  <a:pt x="151668" y="156970"/>
                </a:lnTo>
                <a:lnTo>
                  <a:pt x="199480" y="284385"/>
                </a:lnTo>
                <a:lnTo>
                  <a:pt x="201573" y="286928"/>
                </a:lnTo>
                <a:lnTo>
                  <a:pt x="207187" y="290533"/>
                </a:lnTo>
                <a:lnTo>
                  <a:pt x="210564" y="291503"/>
                </a:lnTo>
                <a:lnTo>
                  <a:pt x="217494" y="291503"/>
                </a:lnTo>
                <a:lnTo>
                  <a:pt x="220871" y="290533"/>
                </a:lnTo>
                <a:lnTo>
                  <a:pt x="226485" y="286928"/>
                </a:lnTo>
                <a:lnTo>
                  <a:pt x="228579" y="284385"/>
                </a:lnTo>
                <a:lnTo>
                  <a:pt x="229661" y="281465"/>
                </a:lnTo>
                <a:lnTo>
                  <a:pt x="248473" y="231404"/>
                </a:lnTo>
                <a:lnTo>
                  <a:pt x="213700" y="231404"/>
                </a:lnTo>
                <a:lnTo>
                  <a:pt x="183095" y="150110"/>
                </a:lnTo>
                <a:lnTo>
                  <a:pt x="206295" y="129532"/>
                </a:lnTo>
                <a:lnTo>
                  <a:pt x="159895" y="129532"/>
                </a:lnTo>
                <a:lnTo>
                  <a:pt x="68247" y="102385"/>
                </a:lnTo>
                <a:lnTo>
                  <a:pt x="251545" y="48237"/>
                </a:lnTo>
                <a:lnTo>
                  <a:pt x="317305" y="48237"/>
                </a:lnTo>
                <a:lnTo>
                  <a:pt x="328384" y="18755"/>
                </a:lnTo>
                <a:lnTo>
                  <a:pt x="328751" y="17468"/>
                </a:lnTo>
                <a:lnTo>
                  <a:pt x="328916" y="16142"/>
                </a:lnTo>
                <a:lnTo>
                  <a:pt x="328878" y="14815"/>
                </a:lnTo>
                <a:lnTo>
                  <a:pt x="328707" y="13473"/>
                </a:lnTo>
                <a:lnTo>
                  <a:pt x="328376" y="12153"/>
                </a:lnTo>
                <a:lnTo>
                  <a:pt x="327891" y="10874"/>
                </a:lnTo>
                <a:lnTo>
                  <a:pt x="327891" y="9560"/>
                </a:lnTo>
                <a:lnTo>
                  <a:pt x="319829" y="2409"/>
                </a:lnTo>
                <a:lnTo>
                  <a:pt x="318348" y="2409"/>
                </a:lnTo>
                <a:lnTo>
                  <a:pt x="316832" y="1382"/>
                </a:lnTo>
                <a:lnTo>
                  <a:pt x="315096" y="637"/>
                </a:lnTo>
                <a:lnTo>
                  <a:pt x="313247" y="219"/>
                </a:lnTo>
                <a:lnTo>
                  <a:pt x="312425" y="219"/>
                </a:lnTo>
                <a:lnTo>
                  <a:pt x="310788" y="0"/>
                </a:lnTo>
                <a:close/>
              </a:path>
              <a:path w="328930" h="292100">
                <a:moveTo>
                  <a:pt x="309572" y="68816"/>
                </a:moveTo>
                <a:lnTo>
                  <a:pt x="274744" y="68816"/>
                </a:lnTo>
                <a:lnTo>
                  <a:pt x="213700" y="231404"/>
                </a:lnTo>
                <a:lnTo>
                  <a:pt x="248473" y="231404"/>
                </a:lnTo>
                <a:lnTo>
                  <a:pt x="309572" y="68816"/>
                </a:lnTo>
                <a:close/>
              </a:path>
              <a:path w="328930" h="292100">
                <a:moveTo>
                  <a:pt x="317305" y="48237"/>
                </a:moveTo>
                <a:lnTo>
                  <a:pt x="251545" y="48237"/>
                </a:lnTo>
                <a:lnTo>
                  <a:pt x="159895" y="129532"/>
                </a:lnTo>
                <a:lnTo>
                  <a:pt x="206295" y="129532"/>
                </a:lnTo>
                <a:lnTo>
                  <a:pt x="274744" y="68816"/>
                </a:lnTo>
                <a:lnTo>
                  <a:pt x="309572" y="68816"/>
                </a:lnTo>
                <a:lnTo>
                  <a:pt x="317305" y="48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>
            <p:custDataLst>
              <p:tags r:id="rId90"/>
            </p:custDataLst>
          </p:nvPr>
        </p:nvGrpSpPr>
        <p:grpSpPr>
          <a:xfrm>
            <a:off x="13166510" y="7689399"/>
            <a:ext cx="2086610" cy="356870"/>
            <a:chOff x="13166510" y="7689399"/>
            <a:chExt cx="2086610" cy="356870"/>
          </a:xfrm>
        </p:grpSpPr>
        <p:sp>
          <p:nvSpPr>
            <p:cNvPr id="62" name="object 62"/>
            <p:cNvSpPr/>
            <p:nvPr>
              <p:custDataLst>
                <p:tags r:id="rId91"/>
              </p:custDataLst>
            </p:nvPr>
          </p:nvSpPr>
          <p:spPr>
            <a:xfrm>
              <a:off x="13166510" y="7689399"/>
              <a:ext cx="2086355" cy="356743"/>
            </a:xfrm>
            <a:prstGeom prst="rect">
              <a:avLst/>
            </a:prstGeom>
            <a:blipFill>
              <a:blip r:embed="rId9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>
              <p:custDataLst>
                <p:tags r:id="rId93"/>
              </p:custDataLst>
            </p:nvPr>
          </p:nvSpPr>
          <p:spPr>
            <a:xfrm>
              <a:off x="13208405" y="7689399"/>
              <a:ext cx="2002586" cy="272976"/>
            </a:xfrm>
            <a:prstGeom prst="rect">
              <a:avLst/>
            </a:prstGeom>
            <a:blipFill>
              <a:blip r:embed="rId9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>
            <p:custDataLst>
              <p:tags r:id="rId95"/>
            </p:custDataLst>
          </p:nvPr>
        </p:nvGrpSpPr>
        <p:grpSpPr>
          <a:xfrm>
            <a:off x="13108291" y="8229696"/>
            <a:ext cx="1817370" cy="313055"/>
            <a:chOff x="13108291" y="8229696"/>
            <a:chExt cx="1817370" cy="313055"/>
          </a:xfrm>
        </p:grpSpPr>
        <p:sp>
          <p:nvSpPr>
            <p:cNvPr id="65" name="object 65"/>
            <p:cNvSpPr/>
            <p:nvPr>
              <p:custDataLst>
                <p:tags r:id="rId96"/>
              </p:custDataLst>
            </p:nvPr>
          </p:nvSpPr>
          <p:spPr>
            <a:xfrm>
              <a:off x="13108291" y="8229696"/>
              <a:ext cx="1816771" cy="312451"/>
            </a:xfrm>
            <a:prstGeom prst="rect">
              <a:avLst/>
            </a:prstGeom>
            <a:blipFill>
              <a:blip r:embed="rId9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>
              <p:custDataLst>
                <p:tags r:id="rId98"/>
              </p:custDataLst>
            </p:nvPr>
          </p:nvSpPr>
          <p:spPr>
            <a:xfrm>
              <a:off x="13150225" y="8229696"/>
              <a:ext cx="1732995" cy="228684"/>
            </a:xfrm>
            <a:prstGeom prst="rect">
              <a:avLst/>
            </a:prstGeom>
            <a:blipFill>
              <a:blip r:embed="rId99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>
            <p:custDataLst>
              <p:tags r:id="rId100"/>
            </p:custDataLst>
          </p:nvPr>
        </p:nvGrpSpPr>
        <p:grpSpPr>
          <a:xfrm>
            <a:off x="13103371" y="8781094"/>
            <a:ext cx="2352040" cy="290195"/>
            <a:chOff x="13103371" y="8781094"/>
            <a:chExt cx="2352040" cy="290195"/>
          </a:xfrm>
        </p:grpSpPr>
        <p:sp>
          <p:nvSpPr>
            <p:cNvPr id="68" name="object 68"/>
            <p:cNvSpPr/>
            <p:nvPr>
              <p:custDataLst>
                <p:tags r:id="rId101"/>
              </p:custDataLst>
            </p:nvPr>
          </p:nvSpPr>
          <p:spPr>
            <a:xfrm>
              <a:off x="13103371" y="8781094"/>
              <a:ext cx="2351970" cy="289834"/>
            </a:xfrm>
            <a:prstGeom prst="rect">
              <a:avLst/>
            </a:prstGeom>
            <a:blipFill>
              <a:blip r:embed="rId10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>
              <p:custDataLst>
                <p:tags r:id="rId103"/>
              </p:custDataLst>
            </p:nvPr>
          </p:nvSpPr>
          <p:spPr>
            <a:xfrm>
              <a:off x="13145267" y="8781094"/>
              <a:ext cx="2268199" cy="206067"/>
            </a:xfrm>
            <a:prstGeom prst="rect">
              <a:avLst/>
            </a:prstGeom>
            <a:blipFill>
              <a:blip r:embed="rId10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>
            <p:custDataLst>
              <p:tags r:id="rId105"/>
            </p:custDataLst>
          </p:nvPr>
        </p:nvSpPr>
        <p:spPr>
          <a:xfrm>
            <a:off x="13154544" y="1795463"/>
            <a:ext cx="2026029" cy="1017937"/>
          </a:xfrm>
          <a:prstGeom prst="rect">
            <a:avLst/>
          </a:prstGeom>
          <a:blipFill>
            <a:blip r:embed="rId106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>
            <p:custDataLst>
              <p:tags r:id="rId107"/>
            </p:custDataLst>
          </p:nvPr>
        </p:nvSpPr>
        <p:spPr>
          <a:xfrm>
            <a:off x="12765786" y="7594021"/>
            <a:ext cx="332105" cy="330200"/>
          </a:xfrm>
          <a:custGeom>
            <a:rect l="l" t="t" r="r" b="b"/>
            <a:pathLst>
              <a:path w="332105" h="330200">
                <a:moveTo>
                  <a:pt x="331571" y="183235"/>
                </a:moveTo>
                <a:lnTo>
                  <a:pt x="0" y="183235"/>
                </a:lnTo>
                <a:lnTo>
                  <a:pt x="0" y="201561"/>
                </a:lnTo>
                <a:lnTo>
                  <a:pt x="14566" y="240423"/>
                </a:lnTo>
                <a:lnTo>
                  <a:pt x="49733" y="256527"/>
                </a:lnTo>
                <a:lnTo>
                  <a:pt x="149212" y="256527"/>
                </a:lnTo>
                <a:lnTo>
                  <a:pt x="149212" y="293179"/>
                </a:lnTo>
                <a:lnTo>
                  <a:pt x="78498" y="293179"/>
                </a:lnTo>
                <a:lnTo>
                  <a:pt x="74282" y="295109"/>
                </a:lnTo>
                <a:lnTo>
                  <a:pt x="68059" y="301980"/>
                </a:lnTo>
                <a:lnTo>
                  <a:pt x="66306" y="306641"/>
                </a:lnTo>
                <a:lnTo>
                  <a:pt x="66306" y="316357"/>
                </a:lnTo>
                <a:lnTo>
                  <a:pt x="68059" y="321017"/>
                </a:lnTo>
                <a:lnTo>
                  <a:pt x="74282" y="327901"/>
                </a:lnTo>
                <a:lnTo>
                  <a:pt x="78498" y="329831"/>
                </a:lnTo>
                <a:lnTo>
                  <a:pt x="253072" y="329831"/>
                </a:lnTo>
                <a:lnTo>
                  <a:pt x="257289" y="327901"/>
                </a:lnTo>
                <a:lnTo>
                  <a:pt x="263512" y="321017"/>
                </a:lnTo>
                <a:lnTo>
                  <a:pt x="265264" y="316357"/>
                </a:lnTo>
                <a:lnTo>
                  <a:pt x="265264" y="306641"/>
                </a:lnTo>
                <a:lnTo>
                  <a:pt x="263512" y="301980"/>
                </a:lnTo>
                <a:lnTo>
                  <a:pt x="257289" y="295109"/>
                </a:lnTo>
                <a:lnTo>
                  <a:pt x="253072" y="293179"/>
                </a:lnTo>
                <a:lnTo>
                  <a:pt x="182359" y="293179"/>
                </a:lnTo>
                <a:lnTo>
                  <a:pt x="182359" y="256527"/>
                </a:lnTo>
                <a:lnTo>
                  <a:pt x="281838" y="256527"/>
                </a:lnTo>
                <a:lnTo>
                  <a:pt x="291592" y="255460"/>
                </a:lnTo>
                <a:lnTo>
                  <a:pt x="323215" y="232054"/>
                </a:lnTo>
                <a:lnTo>
                  <a:pt x="331571" y="201561"/>
                </a:lnTo>
                <a:lnTo>
                  <a:pt x="331571" y="183235"/>
                </a:lnTo>
                <a:close/>
              </a:path>
              <a:path w="332105" h="330200">
                <a:moveTo>
                  <a:pt x="331571" y="54965"/>
                </a:moveTo>
                <a:lnTo>
                  <a:pt x="317004" y="16090"/>
                </a:lnTo>
                <a:lnTo>
                  <a:pt x="281838" y="0"/>
                </a:lnTo>
                <a:lnTo>
                  <a:pt x="49733" y="0"/>
                </a:lnTo>
                <a:lnTo>
                  <a:pt x="14566" y="16090"/>
                </a:lnTo>
                <a:lnTo>
                  <a:pt x="0" y="54965"/>
                </a:lnTo>
                <a:lnTo>
                  <a:pt x="0" y="146583"/>
                </a:lnTo>
                <a:lnTo>
                  <a:pt x="331571" y="146583"/>
                </a:lnTo>
                <a:lnTo>
                  <a:pt x="331571" y="549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>
            <p:custDataLst>
              <p:tags r:id="rId108"/>
            </p:custDataLst>
          </p:nvPr>
        </p:nvGrpSpPr>
        <p:grpSpPr>
          <a:xfrm>
            <a:off x="12596475" y="3005144"/>
            <a:ext cx="3215005" cy="4471670"/>
            <a:chOff x="12596475" y="3005144"/>
            <a:chExt cx="3215005" cy="4471670"/>
          </a:xfrm>
        </p:grpSpPr>
        <p:sp>
          <p:nvSpPr>
            <p:cNvPr id="73" name="object 73"/>
            <p:cNvSpPr/>
            <p:nvPr>
              <p:custDataLst>
                <p:tags r:id="rId109"/>
              </p:custDataLst>
            </p:nvPr>
          </p:nvSpPr>
          <p:spPr>
            <a:xfrm>
              <a:off x="12596475" y="3005144"/>
              <a:ext cx="3214561" cy="4471067"/>
            </a:xfrm>
            <a:prstGeom prst="rect">
              <a:avLst/>
            </a:prstGeom>
            <a:blipFill>
              <a:blip r:embed="rId110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>
              <p:custDataLst>
                <p:tags r:id="rId111"/>
              </p:custDataLst>
            </p:nvPr>
          </p:nvSpPr>
          <p:spPr>
            <a:xfrm>
              <a:off x="12596475" y="3005144"/>
              <a:ext cx="3215005" cy="4471670"/>
            </a:xfrm>
            <a:custGeom>
              <a:rect l="l" t="t" r="r" b="b"/>
              <a:pathLst>
                <a:path w="3215005" h="4471670">
                  <a:moveTo>
                    <a:pt x="513073" y="0"/>
                  </a:moveTo>
                  <a:lnTo>
                    <a:pt x="466376" y="2096"/>
                  </a:lnTo>
                  <a:lnTo>
                    <a:pt x="420853" y="8266"/>
                  </a:lnTo>
                  <a:lnTo>
                    <a:pt x="376685" y="18327"/>
                  </a:lnTo>
                  <a:lnTo>
                    <a:pt x="334053" y="32099"/>
                  </a:lnTo>
                  <a:lnTo>
                    <a:pt x="293139" y="49400"/>
                  </a:lnTo>
                  <a:lnTo>
                    <a:pt x="254124" y="70049"/>
                  </a:lnTo>
                  <a:lnTo>
                    <a:pt x="217189" y="93865"/>
                  </a:lnTo>
                  <a:lnTo>
                    <a:pt x="182515" y="120668"/>
                  </a:lnTo>
                  <a:lnTo>
                    <a:pt x="150283" y="150275"/>
                  </a:lnTo>
                  <a:lnTo>
                    <a:pt x="120675" y="182506"/>
                  </a:lnTo>
                  <a:lnTo>
                    <a:pt x="93871" y="217180"/>
                  </a:lnTo>
                  <a:lnTo>
                    <a:pt x="70054" y="254115"/>
                  </a:lnTo>
                  <a:lnTo>
                    <a:pt x="49403" y="293130"/>
                  </a:lnTo>
                  <a:lnTo>
                    <a:pt x="32101" y="334045"/>
                  </a:lnTo>
                  <a:lnTo>
                    <a:pt x="18328" y="376677"/>
                  </a:lnTo>
                  <a:lnTo>
                    <a:pt x="8249" y="420976"/>
                  </a:lnTo>
                  <a:lnTo>
                    <a:pt x="2096" y="466373"/>
                  </a:lnTo>
                  <a:lnTo>
                    <a:pt x="0" y="513073"/>
                  </a:lnTo>
                  <a:lnTo>
                    <a:pt x="0" y="3957994"/>
                  </a:lnTo>
                  <a:lnTo>
                    <a:pt x="2107" y="4004772"/>
                  </a:lnTo>
                  <a:lnTo>
                    <a:pt x="8266" y="4050220"/>
                  </a:lnTo>
                  <a:lnTo>
                    <a:pt x="18328" y="4094390"/>
                  </a:lnTo>
                  <a:lnTo>
                    <a:pt x="32101" y="4137022"/>
                  </a:lnTo>
                  <a:lnTo>
                    <a:pt x="49403" y="4177937"/>
                  </a:lnTo>
                  <a:lnTo>
                    <a:pt x="70054" y="4216952"/>
                  </a:lnTo>
                  <a:lnTo>
                    <a:pt x="93871" y="4253887"/>
                  </a:lnTo>
                  <a:lnTo>
                    <a:pt x="120675" y="4288561"/>
                  </a:lnTo>
                  <a:lnTo>
                    <a:pt x="150283" y="4320792"/>
                  </a:lnTo>
                  <a:lnTo>
                    <a:pt x="182515" y="4350399"/>
                  </a:lnTo>
                  <a:lnTo>
                    <a:pt x="217189" y="4377202"/>
                  </a:lnTo>
                  <a:lnTo>
                    <a:pt x="254124" y="4401018"/>
                  </a:lnTo>
                  <a:lnTo>
                    <a:pt x="293139" y="4421667"/>
                  </a:lnTo>
                  <a:lnTo>
                    <a:pt x="334053" y="4438968"/>
                  </a:lnTo>
                  <a:lnTo>
                    <a:pt x="376685" y="4452740"/>
                  </a:lnTo>
                  <a:lnTo>
                    <a:pt x="420853" y="4462801"/>
                  </a:lnTo>
                  <a:lnTo>
                    <a:pt x="466376" y="4468971"/>
                  </a:lnTo>
                  <a:lnTo>
                    <a:pt x="513073" y="4471068"/>
                  </a:lnTo>
                  <a:lnTo>
                    <a:pt x="513073" y="4387300"/>
                  </a:lnTo>
                  <a:lnTo>
                    <a:pt x="466295" y="4384781"/>
                  </a:lnTo>
                  <a:lnTo>
                    <a:pt x="420977" y="4377399"/>
                  </a:lnTo>
                  <a:lnTo>
                    <a:pt x="377379" y="4365414"/>
                  </a:lnTo>
                  <a:lnTo>
                    <a:pt x="335764" y="4349090"/>
                  </a:lnTo>
                  <a:lnTo>
                    <a:pt x="296394" y="4328688"/>
                  </a:lnTo>
                  <a:lnTo>
                    <a:pt x="259530" y="4304469"/>
                  </a:lnTo>
                  <a:lnTo>
                    <a:pt x="225435" y="4276697"/>
                  </a:lnTo>
                  <a:lnTo>
                    <a:pt x="194370" y="4245632"/>
                  </a:lnTo>
                  <a:lnTo>
                    <a:pt x="166598" y="4211537"/>
                  </a:lnTo>
                  <a:lnTo>
                    <a:pt x="142380" y="4174673"/>
                  </a:lnTo>
                  <a:lnTo>
                    <a:pt x="121977" y="4135303"/>
                  </a:lnTo>
                  <a:lnTo>
                    <a:pt x="105653" y="4093688"/>
                  </a:lnTo>
                  <a:lnTo>
                    <a:pt x="93669" y="4050091"/>
                  </a:lnTo>
                  <a:lnTo>
                    <a:pt x="86282" y="4004694"/>
                  </a:lnTo>
                  <a:lnTo>
                    <a:pt x="83767" y="3957994"/>
                  </a:lnTo>
                  <a:lnTo>
                    <a:pt x="83767" y="513073"/>
                  </a:lnTo>
                  <a:lnTo>
                    <a:pt x="86286" y="466295"/>
                  </a:lnTo>
                  <a:lnTo>
                    <a:pt x="93669" y="420976"/>
                  </a:lnTo>
                  <a:lnTo>
                    <a:pt x="105653" y="377378"/>
                  </a:lnTo>
                  <a:lnTo>
                    <a:pt x="121977" y="335763"/>
                  </a:lnTo>
                  <a:lnTo>
                    <a:pt x="142380" y="296392"/>
                  </a:lnTo>
                  <a:lnTo>
                    <a:pt x="166598" y="259529"/>
                  </a:lnTo>
                  <a:lnTo>
                    <a:pt x="194370" y="225434"/>
                  </a:lnTo>
                  <a:lnTo>
                    <a:pt x="225435" y="194369"/>
                  </a:lnTo>
                  <a:lnTo>
                    <a:pt x="259530" y="166597"/>
                  </a:lnTo>
                  <a:lnTo>
                    <a:pt x="296394" y="142379"/>
                  </a:lnTo>
                  <a:lnTo>
                    <a:pt x="335764" y="121977"/>
                  </a:lnTo>
                  <a:lnTo>
                    <a:pt x="377379" y="105653"/>
                  </a:lnTo>
                  <a:lnTo>
                    <a:pt x="420977" y="93668"/>
                  </a:lnTo>
                  <a:lnTo>
                    <a:pt x="466295" y="86286"/>
                  </a:lnTo>
                  <a:lnTo>
                    <a:pt x="513073" y="83767"/>
                  </a:lnTo>
                  <a:lnTo>
                    <a:pt x="513073" y="0"/>
                  </a:lnTo>
                  <a:close/>
                </a:path>
                <a:path w="3215005" h="4471670">
                  <a:moveTo>
                    <a:pt x="2701488" y="4387300"/>
                  </a:moveTo>
                  <a:lnTo>
                    <a:pt x="513073" y="4387300"/>
                  </a:lnTo>
                  <a:lnTo>
                    <a:pt x="513073" y="4471068"/>
                  </a:lnTo>
                  <a:lnTo>
                    <a:pt x="2701488" y="4471068"/>
                  </a:lnTo>
                  <a:lnTo>
                    <a:pt x="2701488" y="4387300"/>
                  </a:lnTo>
                  <a:close/>
                </a:path>
                <a:path w="3215005" h="4471670">
                  <a:moveTo>
                    <a:pt x="3214561" y="3957994"/>
                  </a:moveTo>
                  <a:lnTo>
                    <a:pt x="3130794" y="3957994"/>
                  </a:lnTo>
                  <a:lnTo>
                    <a:pt x="3128275" y="4004772"/>
                  </a:lnTo>
                  <a:lnTo>
                    <a:pt x="3120893" y="4050091"/>
                  </a:lnTo>
                  <a:lnTo>
                    <a:pt x="3108908" y="4093688"/>
                  </a:lnTo>
                  <a:lnTo>
                    <a:pt x="3092584" y="4135303"/>
                  </a:lnTo>
                  <a:lnTo>
                    <a:pt x="3072182" y="4174673"/>
                  </a:lnTo>
                  <a:lnTo>
                    <a:pt x="3047964" y="4211537"/>
                  </a:lnTo>
                  <a:lnTo>
                    <a:pt x="3020192" y="4245632"/>
                  </a:lnTo>
                  <a:lnTo>
                    <a:pt x="2989127" y="4276697"/>
                  </a:lnTo>
                  <a:lnTo>
                    <a:pt x="2955032" y="4304469"/>
                  </a:lnTo>
                  <a:lnTo>
                    <a:pt x="2918169" y="4328688"/>
                  </a:lnTo>
                  <a:lnTo>
                    <a:pt x="2878798" y="4349090"/>
                  </a:lnTo>
                  <a:lnTo>
                    <a:pt x="2837183" y="4365414"/>
                  </a:lnTo>
                  <a:lnTo>
                    <a:pt x="2793585" y="4377399"/>
                  </a:lnTo>
                  <a:lnTo>
                    <a:pt x="2748266" y="4384781"/>
                  </a:lnTo>
                  <a:lnTo>
                    <a:pt x="2701488" y="4387300"/>
                  </a:lnTo>
                  <a:lnTo>
                    <a:pt x="2701488" y="4471068"/>
                  </a:lnTo>
                  <a:lnTo>
                    <a:pt x="2748185" y="4468971"/>
                  </a:lnTo>
                  <a:lnTo>
                    <a:pt x="2793708" y="4462801"/>
                  </a:lnTo>
                  <a:lnTo>
                    <a:pt x="2837876" y="4452740"/>
                  </a:lnTo>
                  <a:lnTo>
                    <a:pt x="2880508" y="4438968"/>
                  </a:lnTo>
                  <a:lnTo>
                    <a:pt x="2921422" y="4421667"/>
                  </a:lnTo>
                  <a:lnTo>
                    <a:pt x="2960437" y="4401018"/>
                  </a:lnTo>
                  <a:lnTo>
                    <a:pt x="2997372" y="4377202"/>
                  </a:lnTo>
                  <a:lnTo>
                    <a:pt x="3032046" y="4350399"/>
                  </a:lnTo>
                  <a:lnTo>
                    <a:pt x="3064278" y="4320792"/>
                  </a:lnTo>
                  <a:lnTo>
                    <a:pt x="3093886" y="4288561"/>
                  </a:lnTo>
                  <a:lnTo>
                    <a:pt x="3120690" y="4253887"/>
                  </a:lnTo>
                  <a:lnTo>
                    <a:pt x="3144507" y="4216952"/>
                  </a:lnTo>
                  <a:lnTo>
                    <a:pt x="3165158" y="4177937"/>
                  </a:lnTo>
                  <a:lnTo>
                    <a:pt x="3182460" y="4137022"/>
                  </a:lnTo>
                  <a:lnTo>
                    <a:pt x="3196232" y="4094390"/>
                  </a:lnTo>
                  <a:lnTo>
                    <a:pt x="3206312" y="4050091"/>
                  </a:lnTo>
                  <a:lnTo>
                    <a:pt x="3212464" y="4004694"/>
                  </a:lnTo>
                  <a:lnTo>
                    <a:pt x="3214561" y="3957994"/>
                  </a:lnTo>
                  <a:close/>
                </a:path>
                <a:path w="3215005" h="4471670">
                  <a:moveTo>
                    <a:pt x="2701488" y="0"/>
                  </a:moveTo>
                  <a:lnTo>
                    <a:pt x="2701488" y="83767"/>
                  </a:lnTo>
                  <a:lnTo>
                    <a:pt x="2748266" y="86286"/>
                  </a:lnTo>
                  <a:lnTo>
                    <a:pt x="2793585" y="93668"/>
                  </a:lnTo>
                  <a:lnTo>
                    <a:pt x="2837183" y="105653"/>
                  </a:lnTo>
                  <a:lnTo>
                    <a:pt x="2878798" y="121977"/>
                  </a:lnTo>
                  <a:lnTo>
                    <a:pt x="2918169" y="142379"/>
                  </a:lnTo>
                  <a:lnTo>
                    <a:pt x="2955032" y="166597"/>
                  </a:lnTo>
                  <a:lnTo>
                    <a:pt x="2989127" y="194369"/>
                  </a:lnTo>
                  <a:lnTo>
                    <a:pt x="3020192" y="225434"/>
                  </a:lnTo>
                  <a:lnTo>
                    <a:pt x="3047964" y="259529"/>
                  </a:lnTo>
                  <a:lnTo>
                    <a:pt x="3072182" y="296392"/>
                  </a:lnTo>
                  <a:lnTo>
                    <a:pt x="3092584" y="335763"/>
                  </a:lnTo>
                  <a:lnTo>
                    <a:pt x="3108908" y="377378"/>
                  </a:lnTo>
                  <a:lnTo>
                    <a:pt x="3120893" y="420976"/>
                  </a:lnTo>
                  <a:lnTo>
                    <a:pt x="3128279" y="466373"/>
                  </a:lnTo>
                  <a:lnTo>
                    <a:pt x="3130794" y="513073"/>
                  </a:lnTo>
                  <a:lnTo>
                    <a:pt x="3130794" y="3957994"/>
                  </a:lnTo>
                  <a:lnTo>
                    <a:pt x="3214561" y="3957994"/>
                  </a:lnTo>
                  <a:lnTo>
                    <a:pt x="3214561" y="513073"/>
                  </a:lnTo>
                  <a:lnTo>
                    <a:pt x="3212454" y="466295"/>
                  </a:lnTo>
                  <a:lnTo>
                    <a:pt x="3206294" y="420847"/>
                  </a:lnTo>
                  <a:lnTo>
                    <a:pt x="3196232" y="376677"/>
                  </a:lnTo>
                  <a:lnTo>
                    <a:pt x="3182460" y="334045"/>
                  </a:lnTo>
                  <a:lnTo>
                    <a:pt x="3165158" y="293130"/>
                  </a:lnTo>
                  <a:lnTo>
                    <a:pt x="3144507" y="254115"/>
                  </a:lnTo>
                  <a:lnTo>
                    <a:pt x="3120690" y="217180"/>
                  </a:lnTo>
                  <a:lnTo>
                    <a:pt x="3093886" y="182506"/>
                  </a:lnTo>
                  <a:lnTo>
                    <a:pt x="3064278" y="150275"/>
                  </a:lnTo>
                  <a:lnTo>
                    <a:pt x="3032046" y="120668"/>
                  </a:lnTo>
                  <a:lnTo>
                    <a:pt x="2997372" y="93865"/>
                  </a:lnTo>
                  <a:lnTo>
                    <a:pt x="2960437" y="70049"/>
                  </a:lnTo>
                  <a:lnTo>
                    <a:pt x="2921422" y="49400"/>
                  </a:lnTo>
                  <a:lnTo>
                    <a:pt x="2880508" y="32099"/>
                  </a:lnTo>
                  <a:lnTo>
                    <a:pt x="2837876" y="18327"/>
                  </a:lnTo>
                  <a:lnTo>
                    <a:pt x="2793708" y="8266"/>
                  </a:lnTo>
                  <a:lnTo>
                    <a:pt x="2748185" y="2096"/>
                  </a:lnTo>
                  <a:lnTo>
                    <a:pt x="2701488" y="0"/>
                  </a:lnTo>
                  <a:close/>
                </a:path>
                <a:path w="3215005" h="4471670">
                  <a:moveTo>
                    <a:pt x="2701488" y="0"/>
                  </a:moveTo>
                  <a:lnTo>
                    <a:pt x="513073" y="0"/>
                  </a:lnTo>
                  <a:lnTo>
                    <a:pt x="513073" y="83767"/>
                  </a:lnTo>
                  <a:lnTo>
                    <a:pt x="2701488" y="83767"/>
                  </a:lnTo>
                  <a:lnTo>
                    <a:pt x="2701488" y="0"/>
                  </a:lnTo>
                  <a:close/>
                </a:path>
              </a:pathLst>
            </a:custGeom>
            <a:solidFill>
              <a:srgbClr val="67C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>
            <p:custDataLst>
              <p:tags r:id="rId112"/>
            </p:custDataLst>
          </p:nvPr>
        </p:nvSpPr>
        <p:spPr>
          <a:xfrm>
            <a:off x="16627766" y="8600225"/>
            <a:ext cx="293370" cy="273685"/>
          </a:xfrm>
          <a:custGeom>
            <a:rect l="l" t="t" r="r" b="b"/>
            <a:pathLst>
              <a:path w="293369" h="273684">
                <a:moveTo>
                  <a:pt x="71077" y="0"/>
                </a:moveTo>
                <a:lnTo>
                  <a:pt x="29960" y="10583"/>
                </a:lnTo>
                <a:lnTo>
                  <a:pt x="1305" y="50545"/>
                </a:lnTo>
                <a:lnTo>
                  <a:pt x="0" y="62860"/>
                </a:lnTo>
                <a:lnTo>
                  <a:pt x="4417" y="104071"/>
                </a:lnTo>
                <a:lnTo>
                  <a:pt x="17228" y="143318"/>
                </a:lnTo>
                <a:lnTo>
                  <a:pt x="37943" y="179503"/>
                </a:lnTo>
                <a:lnTo>
                  <a:pt x="66074" y="211526"/>
                </a:lnTo>
                <a:lnTo>
                  <a:pt x="100372" y="237791"/>
                </a:lnTo>
                <a:lnTo>
                  <a:pt x="139127" y="257132"/>
                </a:lnTo>
                <a:lnTo>
                  <a:pt x="181163" y="269093"/>
                </a:lnTo>
                <a:lnTo>
                  <a:pt x="225302" y="273218"/>
                </a:lnTo>
                <a:lnTo>
                  <a:pt x="238449" y="272117"/>
                </a:lnTo>
                <a:lnTo>
                  <a:pt x="251000" y="268684"/>
                </a:lnTo>
                <a:lnTo>
                  <a:pt x="262602" y="263050"/>
                </a:lnTo>
                <a:lnTo>
                  <a:pt x="272906" y="255346"/>
                </a:lnTo>
                <a:lnTo>
                  <a:pt x="281411" y="245899"/>
                </a:lnTo>
                <a:lnTo>
                  <a:pt x="225302" y="245899"/>
                </a:lnTo>
                <a:lnTo>
                  <a:pt x="186888" y="242327"/>
                </a:lnTo>
                <a:lnTo>
                  <a:pt x="116572" y="215104"/>
                </a:lnTo>
                <a:lnTo>
                  <a:pt x="62242" y="164378"/>
                </a:lnTo>
                <a:lnTo>
                  <a:pt x="33085" y="98726"/>
                </a:lnTo>
                <a:lnTo>
                  <a:pt x="29259" y="62860"/>
                </a:lnTo>
                <a:lnTo>
                  <a:pt x="30021" y="55909"/>
                </a:lnTo>
                <a:lnTo>
                  <a:pt x="59852" y="28057"/>
                </a:lnTo>
                <a:lnTo>
                  <a:pt x="67297" y="27346"/>
                </a:lnTo>
                <a:lnTo>
                  <a:pt x="101946" y="27346"/>
                </a:lnTo>
                <a:lnTo>
                  <a:pt x="98606" y="13686"/>
                </a:lnTo>
                <a:lnTo>
                  <a:pt x="78562" y="983"/>
                </a:lnTo>
                <a:lnTo>
                  <a:pt x="74850" y="320"/>
                </a:lnTo>
                <a:lnTo>
                  <a:pt x="71077" y="0"/>
                </a:lnTo>
                <a:close/>
              </a:path>
              <a:path w="293369" h="273684">
                <a:moveTo>
                  <a:pt x="289631" y="191260"/>
                </a:moveTo>
                <a:lnTo>
                  <a:pt x="195456" y="191260"/>
                </a:lnTo>
                <a:lnTo>
                  <a:pt x="263339" y="205876"/>
                </a:lnTo>
                <a:lnTo>
                  <a:pt x="263214" y="211526"/>
                </a:lnTo>
                <a:lnTo>
                  <a:pt x="239835" y="243159"/>
                </a:lnTo>
                <a:lnTo>
                  <a:pt x="225302" y="245899"/>
                </a:lnTo>
                <a:lnTo>
                  <a:pt x="281411" y="245899"/>
                </a:lnTo>
                <a:lnTo>
                  <a:pt x="287714" y="235218"/>
                </a:lnTo>
                <a:lnTo>
                  <a:pt x="291691" y="223586"/>
                </a:lnTo>
                <a:lnTo>
                  <a:pt x="293162" y="211526"/>
                </a:lnTo>
                <a:lnTo>
                  <a:pt x="293108" y="206916"/>
                </a:lnTo>
                <a:lnTo>
                  <a:pt x="292895" y="204392"/>
                </a:lnTo>
                <a:lnTo>
                  <a:pt x="292307" y="200959"/>
                </a:lnTo>
                <a:lnTo>
                  <a:pt x="291691" y="197566"/>
                </a:lnTo>
                <a:lnTo>
                  <a:pt x="290761" y="194230"/>
                </a:lnTo>
                <a:lnTo>
                  <a:pt x="289631" y="191260"/>
                </a:lnTo>
                <a:close/>
              </a:path>
              <a:path w="293369" h="273684">
                <a:moveTo>
                  <a:pt x="101946" y="27346"/>
                </a:moveTo>
                <a:lnTo>
                  <a:pt x="72125" y="27346"/>
                </a:lnTo>
                <a:lnTo>
                  <a:pt x="87779" y="90727"/>
                </a:lnTo>
                <a:lnTo>
                  <a:pt x="79733" y="94414"/>
                </a:lnTo>
                <a:lnTo>
                  <a:pt x="70987" y="98903"/>
                </a:lnTo>
                <a:lnTo>
                  <a:pt x="64408" y="103583"/>
                </a:lnTo>
                <a:lnTo>
                  <a:pt x="61176" y="109109"/>
                </a:lnTo>
                <a:lnTo>
                  <a:pt x="62470" y="116133"/>
                </a:lnTo>
                <a:lnTo>
                  <a:pt x="90286" y="163017"/>
                </a:lnTo>
                <a:lnTo>
                  <a:pt x="133025" y="198878"/>
                </a:lnTo>
                <a:lnTo>
                  <a:pt x="175475" y="215773"/>
                </a:lnTo>
                <a:lnTo>
                  <a:pt x="181503" y="212894"/>
                </a:lnTo>
                <a:lnTo>
                  <a:pt x="186461" y="206916"/>
                </a:lnTo>
                <a:lnTo>
                  <a:pt x="191214" y="198773"/>
                </a:lnTo>
                <a:lnTo>
                  <a:pt x="195456" y="191260"/>
                </a:lnTo>
                <a:lnTo>
                  <a:pt x="289631" y="191260"/>
                </a:lnTo>
                <a:lnTo>
                  <a:pt x="288722" y="188794"/>
                </a:lnTo>
                <a:lnTo>
                  <a:pt x="287333" y="186829"/>
                </a:lnTo>
                <a:lnTo>
                  <a:pt x="286109" y="185797"/>
                </a:lnTo>
                <a:lnTo>
                  <a:pt x="166050" y="185797"/>
                </a:lnTo>
                <a:lnTo>
                  <a:pt x="143632" y="173783"/>
                </a:lnTo>
                <a:lnTo>
                  <a:pt x="123997" y="158377"/>
                </a:lnTo>
                <a:lnTo>
                  <a:pt x="107576" y="139981"/>
                </a:lnTo>
                <a:lnTo>
                  <a:pt x="94802" y="119001"/>
                </a:lnTo>
                <a:lnTo>
                  <a:pt x="112797" y="110259"/>
                </a:lnTo>
                <a:lnTo>
                  <a:pt x="114845" y="108211"/>
                </a:lnTo>
                <a:lnTo>
                  <a:pt x="116552" y="106578"/>
                </a:lnTo>
                <a:lnTo>
                  <a:pt x="117795" y="104574"/>
                </a:lnTo>
                <a:lnTo>
                  <a:pt x="119124" y="100184"/>
                </a:lnTo>
                <a:lnTo>
                  <a:pt x="119189" y="97869"/>
                </a:lnTo>
                <a:lnTo>
                  <a:pt x="101946" y="27346"/>
                </a:lnTo>
                <a:close/>
              </a:path>
              <a:path w="293369" h="273684">
                <a:moveTo>
                  <a:pt x="188830" y="162891"/>
                </a:moveTo>
                <a:lnTo>
                  <a:pt x="186351" y="162952"/>
                </a:lnTo>
                <a:lnTo>
                  <a:pt x="181648" y="164192"/>
                </a:lnTo>
                <a:lnTo>
                  <a:pt x="179501" y="165353"/>
                </a:lnTo>
                <a:lnTo>
                  <a:pt x="177753" y="166946"/>
                </a:lnTo>
                <a:lnTo>
                  <a:pt x="175560" y="168859"/>
                </a:lnTo>
                <a:lnTo>
                  <a:pt x="166050" y="185797"/>
                </a:lnTo>
                <a:lnTo>
                  <a:pt x="286109" y="185797"/>
                </a:lnTo>
                <a:lnTo>
                  <a:pt x="283647" y="183722"/>
                </a:lnTo>
                <a:lnTo>
                  <a:pt x="281412" y="182632"/>
                </a:lnTo>
                <a:lnTo>
                  <a:pt x="188830" y="162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>
            <p:custDataLst>
              <p:tags r:id="rId113"/>
            </p:custDataLst>
          </p:nvPr>
        </p:nvSpPr>
        <p:spPr>
          <a:xfrm>
            <a:off x="16592060" y="8043318"/>
            <a:ext cx="328930" cy="292100"/>
          </a:xfrm>
          <a:custGeom>
            <a:rect l="l" t="t" r="r" b="b"/>
            <a:pathLst>
              <a:path w="328930" h="292100">
                <a:moveTo>
                  <a:pt x="310788" y="0"/>
                </a:moveTo>
                <a:lnTo>
                  <a:pt x="309124" y="0"/>
                </a:lnTo>
                <a:lnTo>
                  <a:pt x="307488" y="219"/>
                </a:lnTo>
                <a:lnTo>
                  <a:pt x="8024" y="88750"/>
                </a:lnTo>
                <a:lnTo>
                  <a:pt x="5158" y="90606"/>
                </a:lnTo>
                <a:lnTo>
                  <a:pt x="1093" y="95586"/>
                </a:lnTo>
                <a:lnTo>
                  <a:pt x="0" y="98581"/>
                </a:lnTo>
                <a:lnTo>
                  <a:pt x="0" y="104728"/>
                </a:lnTo>
                <a:lnTo>
                  <a:pt x="1093" y="107724"/>
                </a:lnTo>
                <a:lnTo>
                  <a:pt x="5158" y="112703"/>
                </a:lnTo>
                <a:lnTo>
                  <a:pt x="8024" y="114560"/>
                </a:lnTo>
                <a:lnTo>
                  <a:pt x="151668" y="156970"/>
                </a:lnTo>
                <a:lnTo>
                  <a:pt x="199480" y="284385"/>
                </a:lnTo>
                <a:lnTo>
                  <a:pt x="201573" y="286928"/>
                </a:lnTo>
                <a:lnTo>
                  <a:pt x="207187" y="290533"/>
                </a:lnTo>
                <a:lnTo>
                  <a:pt x="210564" y="291503"/>
                </a:lnTo>
                <a:lnTo>
                  <a:pt x="217494" y="291503"/>
                </a:lnTo>
                <a:lnTo>
                  <a:pt x="220871" y="290533"/>
                </a:lnTo>
                <a:lnTo>
                  <a:pt x="226485" y="286928"/>
                </a:lnTo>
                <a:lnTo>
                  <a:pt x="228579" y="284385"/>
                </a:lnTo>
                <a:lnTo>
                  <a:pt x="229661" y="281465"/>
                </a:lnTo>
                <a:lnTo>
                  <a:pt x="248473" y="231404"/>
                </a:lnTo>
                <a:lnTo>
                  <a:pt x="213700" y="231404"/>
                </a:lnTo>
                <a:lnTo>
                  <a:pt x="183095" y="150110"/>
                </a:lnTo>
                <a:lnTo>
                  <a:pt x="206295" y="129532"/>
                </a:lnTo>
                <a:lnTo>
                  <a:pt x="159895" y="129532"/>
                </a:lnTo>
                <a:lnTo>
                  <a:pt x="68247" y="102385"/>
                </a:lnTo>
                <a:lnTo>
                  <a:pt x="251545" y="48237"/>
                </a:lnTo>
                <a:lnTo>
                  <a:pt x="317305" y="48237"/>
                </a:lnTo>
                <a:lnTo>
                  <a:pt x="328384" y="18755"/>
                </a:lnTo>
                <a:lnTo>
                  <a:pt x="328751" y="17468"/>
                </a:lnTo>
                <a:lnTo>
                  <a:pt x="328916" y="16142"/>
                </a:lnTo>
                <a:lnTo>
                  <a:pt x="328878" y="14815"/>
                </a:lnTo>
                <a:lnTo>
                  <a:pt x="328707" y="13473"/>
                </a:lnTo>
                <a:lnTo>
                  <a:pt x="328376" y="12153"/>
                </a:lnTo>
                <a:lnTo>
                  <a:pt x="327891" y="10874"/>
                </a:lnTo>
                <a:lnTo>
                  <a:pt x="327891" y="9560"/>
                </a:lnTo>
                <a:lnTo>
                  <a:pt x="319829" y="2409"/>
                </a:lnTo>
                <a:lnTo>
                  <a:pt x="318348" y="2409"/>
                </a:lnTo>
                <a:lnTo>
                  <a:pt x="316832" y="1382"/>
                </a:lnTo>
                <a:lnTo>
                  <a:pt x="315096" y="637"/>
                </a:lnTo>
                <a:lnTo>
                  <a:pt x="313247" y="219"/>
                </a:lnTo>
                <a:lnTo>
                  <a:pt x="312425" y="219"/>
                </a:lnTo>
                <a:lnTo>
                  <a:pt x="310788" y="0"/>
                </a:lnTo>
                <a:close/>
              </a:path>
              <a:path w="328930" h="292100">
                <a:moveTo>
                  <a:pt x="309572" y="68816"/>
                </a:moveTo>
                <a:lnTo>
                  <a:pt x="274744" y="68816"/>
                </a:lnTo>
                <a:lnTo>
                  <a:pt x="213700" y="231404"/>
                </a:lnTo>
                <a:lnTo>
                  <a:pt x="248473" y="231404"/>
                </a:lnTo>
                <a:lnTo>
                  <a:pt x="309572" y="68816"/>
                </a:lnTo>
                <a:close/>
              </a:path>
              <a:path w="328930" h="292100">
                <a:moveTo>
                  <a:pt x="317305" y="48237"/>
                </a:moveTo>
                <a:lnTo>
                  <a:pt x="251545" y="48237"/>
                </a:lnTo>
                <a:lnTo>
                  <a:pt x="159895" y="129532"/>
                </a:lnTo>
                <a:lnTo>
                  <a:pt x="206295" y="129532"/>
                </a:lnTo>
                <a:lnTo>
                  <a:pt x="274744" y="68816"/>
                </a:lnTo>
                <a:lnTo>
                  <a:pt x="309572" y="68816"/>
                </a:lnTo>
                <a:lnTo>
                  <a:pt x="317305" y="482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>
            <p:custDataLst>
              <p:tags r:id="rId114"/>
            </p:custDataLst>
          </p:nvPr>
        </p:nvGrpSpPr>
        <p:grpSpPr>
          <a:xfrm>
            <a:off x="16533527" y="2711959"/>
            <a:ext cx="3277870" cy="4418965"/>
            <a:chOff x="16533527" y="2711959"/>
            <a:chExt cx="3277870" cy="4418965"/>
          </a:xfrm>
        </p:grpSpPr>
        <p:sp>
          <p:nvSpPr>
            <p:cNvPr id="78" name="object 78"/>
            <p:cNvSpPr/>
            <p:nvPr>
              <p:custDataLst>
                <p:tags r:id="rId115"/>
              </p:custDataLst>
            </p:nvPr>
          </p:nvSpPr>
          <p:spPr>
            <a:xfrm>
              <a:off x="16533527" y="2711959"/>
              <a:ext cx="3277387" cy="4418713"/>
            </a:xfrm>
            <a:prstGeom prst="rect">
              <a:avLst/>
            </a:prstGeom>
            <a:blipFill>
              <a:blip r:embed="rId11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>
              <p:custDataLst>
                <p:tags r:id="rId117"/>
              </p:custDataLst>
            </p:nvPr>
          </p:nvSpPr>
          <p:spPr>
            <a:xfrm>
              <a:off x="16533527" y="2711959"/>
              <a:ext cx="3277870" cy="4418965"/>
            </a:xfrm>
            <a:custGeom>
              <a:rect l="l" t="t" r="r" b="b"/>
              <a:pathLst>
                <a:path w="3277869" h="4418965">
                  <a:moveTo>
                    <a:pt x="83767" y="513073"/>
                  </a:moveTo>
                  <a:lnTo>
                    <a:pt x="0" y="513073"/>
                  </a:lnTo>
                  <a:lnTo>
                    <a:pt x="0" y="3905640"/>
                  </a:lnTo>
                  <a:lnTo>
                    <a:pt x="2107" y="3952417"/>
                  </a:lnTo>
                  <a:lnTo>
                    <a:pt x="8266" y="3997865"/>
                  </a:lnTo>
                  <a:lnTo>
                    <a:pt x="18328" y="4042035"/>
                  </a:lnTo>
                  <a:lnTo>
                    <a:pt x="32101" y="4084668"/>
                  </a:lnTo>
                  <a:lnTo>
                    <a:pt x="49403" y="4125583"/>
                  </a:lnTo>
                  <a:lnTo>
                    <a:pt x="70054" y="4164598"/>
                  </a:lnTo>
                  <a:lnTo>
                    <a:pt x="93871" y="4201533"/>
                  </a:lnTo>
                  <a:lnTo>
                    <a:pt x="120675" y="4236207"/>
                  </a:lnTo>
                  <a:lnTo>
                    <a:pt x="150283" y="4268438"/>
                  </a:lnTo>
                  <a:lnTo>
                    <a:pt x="182515" y="4298045"/>
                  </a:lnTo>
                  <a:lnTo>
                    <a:pt x="217189" y="4324847"/>
                  </a:lnTo>
                  <a:lnTo>
                    <a:pt x="254124" y="4348664"/>
                  </a:lnTo>
                  <a:lnTo>
                    <a:pt x="293139" y="4369313"/>
                  </a:lnTo>
                  <a:lnTo>
                    <a:pt x="334053" y="4386614"/>
                  </a:lnTo>
                  <a:lnTo>
                    <a:pt x="376685" y="4400386"/>
                  </a:lnTo>
                  <a:lnTo>
                    <a:pt x="420853" y="4410447"/>
                  </a:lnTo>
                  <a:lnTo>
                    <a:pt x="466376" y="4416616"/>
                  </a:lnTo>
                  <a:lnTo>
                    <a:pt x="513073" y="4418713"/>
                  </a:lnTo>
                  <a:lnTo>
                    <a:pt x="513073" y="4334946"/>
                  </a:lnTo>
                  <a:lnTo>
                    <a:pt x="466295" y="4332427"/>
                  </a:lnTo>
                  <a:lnTo>
                    <a:pt x="420977" y="4325044"/>
                  </a:lnTo>
                  <a:lnTo>
                    <a:pt x="377379" y="4313060"/>
                  </a:lnTo>
                  <a:lnTo>
                    <a:pt x="335764" y="4296735"/>
                  </a:lnTo>
                  <a:lnTo>
                    <a:pt x="296394" y="4276333"/>
                  </a:lnTo>
                  <a:lnTo>
                    <a:pt x="259530" y="4252115"/>
                  </a:lnTo>
                  <a:lnTo>
                    <a:pt x="225435" y="4224342"/>
                  </a:lnTo>
                  <a:lnTo>
                    <a:pt x="194370" y="4193278"/>
                  </a:lnTo>
                  <a:lnTo>
                    <a:pt x="166598" y="4159182"/>
                  </a:lnTo>
                  <a:lnTo>
                    <a:pt x="142380" y="4122319"/>
                  </a:lnTo>
                  <a:lnTo>
                    <a:pt x="121977" y="4082949"/>
                  </a:lnTo>
                  <a:lnTo>
                    <a:pt x="105653" y="4041334"/>
                  </a:lnTo>
                  <a:lnTo>
                    <a:pt x="93669" y="3997736"/>
                  </a:lnTo>
                  <a:lnTo>
                    <a:pt x="86282" y="3952340"/>
                  </a:lnTo>
                  <a:lnTo>
                    <a:pt x="83767" y="3905640"/>
                  </a:lnTo>
                  <a:lnTo>
                    <a:pt x="83767" y="513073"/>
                  </a:lnTo>
                  <a:close/>
                </a:path>
                <a:path w="3277869" h="4418965">
                  <a:moveTo>
                    <a:pt x="2764313" y="4334946"/>
                  </a:moveTo>
                  <a:lnTo>
                    <a:pt x="513073" y="4334946"/>
                  </a:lnTo>
                  <a:lnTo>
                    <a:pt x="513073" y="4418713"/>
                  </a:lnTo>
                  <a:lnTo>
                    <a:pt x="2764313" y="4418713"/>
                  </a:lnTo>
                  <a:lnTo>
                    <a:pt x="2764313" y="4334946"/>
                  </a:lnTo>
                  <a:close/>
                </a:path>
                <a:path w="3277869" h="4418965">
                  <a:moveTo>
                    <a:pt x="2764313" y="0"/>
                  </a:moveTo>
                  <a:lnTo>
                    <a:pt x="2764313" y="83766"/>
                  </a:lnTo>
                  <a:lnTo>
                    <a:pt x="2811092" y="86286"/>
                  </a:lnTo>
                  <a:lnTo>
                    <a:pt x="2856411" y="93668"/>
                  </a:lnTo>
                  <a:lnTo>
                    <a:pt x="2900009" y="105652"/>
                  </a:lnTo>
                  <a:lnTo>
                    <a:pt x="2941624" y="121977"/>
                  </a:lnTo>
                  <a:lnTo>
                    <a:pt x="2980994" y="142379"/>
                  </a:lnTo>
                  <a:lnTo>
                    <a:pt x="3017858" y="166597"/>
                  </a:lnTo>
                  <a:lnTo>
                    <a:pt x="3051953" y="194369"/>
                  </a:lnTo>
                  <a:lnTo>
                    <a:pt x="3083017" y="225434"/>
                  </a:lnTo>
                  <a:lnTo>
                    <a:pt x="3110790" y="259529"/>
                  </a:lnTo>
                  <a:lnTo>
                    <a:pt x="3135008" y="296392"/>
                  </a:lnTo>
                  <a:lnTo>
                    <a:pt x="3155410" y="335762"/>
                  </a:lnTo>
                  <a:lnTo>
                    <a:pt x="3171734" y="377377"/>
                  </a:lnTo>
                  <a:lnTo>
                    <a:pt x="3183718" y="420975"/>
                  </a:lnTo>
                  <a:lnTo>
                    <a:pt x="3191105" y="466373"/>
                  </a:lnTo>
                  <a:lnTo>
                    <a:pt x="3193620" y="513073"/>
                  </a:lnTo>
                  <a:lnTo>
                    <a:pt x="3193620" y="3905640"/>
                  </a:lnTo>
                  <a:lnTo>
                    <a:pt x="3191101" y="3952417"/>
                  </a:lnTo>
                  <a:lnTo>
                    <a:pt x="3183718" y="3997736"/>
                  </a:lnTo>
                  <a:lnTo>
                    <a:pt x="3171734" y="4041334"/>
                  </a:lnTo>
                  <a:lnTo>
                    <a:pt x="3155410" y="4082949"/>
                  </a:lnTo>
                  <a:lnTo>
                    <a:pt x="3135008" y="4122319"/>
                  </a:lnTo>
                  <a:lnTo>
                    <a:pt x="3110790" y="4159182"/>
                  </a:lnTo>
                  <a:lnTo>
                    <a:pt x="3083017" y="4193278"/>
                  </a:lnTo>
                  <a:lnTo>
                    <a:pt x="3051953" y="4224342"/>
                  </a:lnTo>
                  <a:lnTo>
                    <a:pt x="3017858" y="4252115"/>
                  </a:lnTo>
                  <a:lnTo>
                    <a:pt x="2980994" y="4276333"/>
                  </a:lnTo>
                  <a:lnTo>
                    <a:pt x="2941624" y="4296735"/>
                  </a:lnTo>
                  <a:lnTo>
                    <a:pt x="2900009" y="4313060"/>
                  </a:lnTo>
                  <a:lnTo>
                    <a:pt x="2856411" y="4325044"/>
                  </a:lnTo>
                  <a:lnTo>
                    <a:pt x="2811092" y="4332427"/>
                  </a:lnTo>
                  <a:lnTo>
                    <a:pt x="2764313" y="4334946"/>
                  </a:lnTo>
                  <a:lnTo>
                    <a:pt x="2764313" y="4418713"/>
                  </a:lnTo>
                  <a:lnTo>
                    <a:pt x="2811010" y="4416616"/>
                  </a:lnTo>
                  <a:lnTo>
                    <a:pt x="2856533" y="4410447"/>
                  </a:lnTo>
                  <a:lnTo>
                    <a:pt x="2900701" y="4400386"/>
                  </a:lnTo>
                  <a:lnTo>
                    <a:pt x="2943333" y="4386614"/>
                  </a:lnTo>
                  <a:lnTo>
                    <a:pt x="2984247" y="4369313"/>
                  </a:lnTo>
                  <a:lnTo>
                    <a:pt x="3023262" y="4348664"/>
                  </a:lnTo>
                  <a:lnTo>
                    <a:pt x="3060197" y="4324847"/>
                  </a:lnTo>
                  <a:lnTo>
                    <a:pt x="3094871" y="4298045"/>
                  </a:lnTo>
                  <a:lnTo>
                    <a:pt x="3127103" y="4268438"/>
                  </a:lnTo>
                  <a:lnTo>
                    <a:pt x="3156711" y="4236207"/>
                  </a:lnTo>
                  <a:lnTo>
                    <a:pt x="3183515" y="4201533"/>
                  </a:lnTo>
                  <a:lnTo>
                    <a:pt x="3207333" y="4164598"/>
                  </a:lnTo>
                  <a:lnTo>
                    <a:pt x="3227983" y="4125583"/>
                  </a:lnTo>
                  <a:lnTo>
                    <a:pt x="3245285" y="4084668"/>
                  </a:lnTo>
                  <a:lnTo>
                    <a:pt x="3259058" y="4042035"/>
                  </a:lnTo>
                  <a:lnTo>
                    <a:pt x="3269137" y="3997736"/>
                  </a:lnTo>
                  <a:lnTo>
                    <a:pt x="3275290" y="3952340"/>
                  </a:lnTo>
                  <a:lnTo>
                    <a:pt x="3277387" y="3905640"/>
                  </a:lnTo>
                  <a:lnTo>
                    <a:pt x="3277387" y="513073"/>
                  </a:lnTo>
                  <a:lnTo>
                    <a:pt x="3275279" y="466295"/>
                  </a:lnTo>
                  <a:lnTo>
                    <a:pt x="3269120" y="420847"/>
                  </a:lnTo>
                  <a:lnTo>
                    <a:pt x="3259058" y="376677"/>
                  </a:lnTo>
                  <a:lnTo>
                    <a:pt x="3245285" y="334045"/>
                  </a:lnTo>
                  <a:lnTo>
                    <a:pt x="3227983" y="293130"/>
                  </a:lnTo>
                  <a:lnTo>
                    <a:pt x="3207333" y="254115"/>
                  </a:lnTo>
                  <a:lnTo>
                    <a:pt x="3183515" y="217180"/>
                  </a:lnTo>
                  <a:lnTo>
                    <a:pt x="3156711" y="182506"/>
                  </a:lnTo>
                  <a:lnTo>
                    <a:pt x="3127103" y="150275"/>
                  </a:lnTo>
                  <a:lnTo>
                    <a:pt x="3094871" y="120668"/>
                  </a:lnTo>
                  <a:lnTo>
                    <a:pt x="3060197" y="93865"/>
                  </a:lnTo>
                  <a:lnTo>
                    <a:pt x="3023262" y="70049"/>
                  </a:lnTo>
                  <a:lnTo>
                    <a:pt x="2984247" y="49400"/>
                  </a:lnTo>
                  <a:lnTo>
                    <a:pt x="2943333" y="32099"/>
                  </a:lnTo>
                  <a:lnTo>
                    <a:pt x="2900701" y="18327"/>
                  </a:lnTo>
                  <a:lnTo>
                    <a:pt x="2856533" y="8266"/>
                  </a:lnTo>
                  <a:lnTo>
                    <a:pt x="2811010" y="2096"/>
                  </a:lnTo>
                  <a:lnTo>
                    <a:pt x="2764313" y="0"/>
                  </a:lnTo>
                  <a:close/>
                </a:path>
                <a:path w="3277869" h="4418965">
                  <a:moveTo>
                    <a:pt x="513073" y="0"/>
                  </a:moveTo>
                  <a:lnTo>
                    <a:pt x="466376" y="2096"/>
                  </a:lnTo>
                  <a:lnTo>
                    <a:pt x="420853" y="8266"/>
                  </a:lnTo>
                  <a:lnTo>
                    <a:pt x="376685" y="18327"/>
                  </a:lnTo>
                  <a:lnTo>
                    <a:pt x="334053" y="32099"/>
                  </a:lnTo>
                  <a:lnTo>
                    <a:pt x="293139" y="49400"/>
                  </a:lnTo>
                  <a:lnTo>
                    <a:pt x="254124" y="70049"/>
                  </a:lnTo>
                  <a:lnTo>
                    <a:pt x="217189" y="93865"/>
                  </a:lnTo>
                  <a:lnTo>
                    <a:pt x="182515" y="120668"/>
                  </a:lnTo>
                  <a:lnTo>
                    <a:pt x="150283" y="150275"/>
                  </a:lnTo>
                  <a:lnTo>
                    <a:pt x="120675" y="182506"/>
                  </a:lnTo>
                  <a:lnTo>
                    <a:pt x="93871" y="217180"/>
                  </a:lnTo>
                  <a:lnTo>
                    <a:pt x="70054" y="254115"/>
                  </a:lnTo>
                  <a:lnTo>
                    <a:pt x="49403" y="293130"/>
                  </a:lnTo>
                  <a:lnTo>
                    <a:pt x="32101" y="334045"/>
                  </a:lnTo>
                  <a:lnTo>
                    <a:pt x="18328" y="376677"/>
                  </a:lnTo>
                  <a:lnTo>
                    <a:pt x="8249" y="420975"/>
                  </a:lnTo>
                  <a:lnTo>
                    <a:pt x="2096" y="466373"/>
                  </a:lnTo>
                  <a:lnTo>
                    <a:pt x="0" y="513073"/>
                  </a:lnTo>
                  <a:lnTo>
                    <a:pt x="83767" y="513073"/>
                  </a:lnTo>
                  <a:lnTo>
                    <a:pt x="86286" y="466295"/>
                  </a:lnTo>
                  <a:lnTo>
                    <a:pt x="93669" y="420975"/>
                  </a:lnTo>
                  <a:lnTo>
                    <a:pt x="105653" y="377377"/>
                  </a:lnTo>
                  <a:lnTo>
                    <a:pt x="121977" y="335762"/>
                  </a:lnTo>
                  <a:lnTo>
                    <a:pt x="142380" y="296392"/>
                  </a:lnTo>
                  <a:lnTo>
                    <a:pt x="166598" y="259529"/>
                  </a:lnTo>
                  <a:lnTo>
                    <a:pt x="194370" y="225434"/>
                  </a:lnTo>
                  <a:lnTo>
                    <a:pt x="225435" y="194369"/>
                  </a:lnTo>
                  <a:lnTo>
                    <a:pt x="259530" y="166597"/>
                  </a:lnTo>
                  <a:lnTo>
                    <a:pt x="296394" y="142379"/>
                  </a:lnTo>
                  <a:lnTo>
                    <a:pt x="335764" y="121977"/>
                  </a:lnTo>
                  <a:lnTo>
                    <a:pt x="377379" y="105652"/>
                  </a:lnTo>
                  <a:lnTo>
                    <a:pt x="420977" y="93668"/>
                  </a:lnTo>
                  <a:lnTo>
                    <a:pt x="466295" y="86286"/>
                  </a:lnTo>
                  <a:lnTo>
                    <a:pt x="513073" y="83766"/>
                  </a:lnTo>
                  <a:lnTo>
                    <a:pt x="513073" y="0"/>
                  </a:lnTo>
                  <a:close/>
                </a:path>
                <a:path w="3277869" h="4418965">
                  <a:moveTo>
                    <a:pt x="2764313" y="0"/>
                  </a:moveTo>
                  <a:lnTo>
                    <a:pt x="513073" y="0"/>
                  </a:lnTo>
                  <a:lnTo>
                    <a:pt x="513073" y="83766"/>
                  </a:lnTo>
                  <a:lnTo>
                    <a:pt x="2764313" y="83766"/>
                  </a:lnTo>
                  <a:lnTo>
                    <a:pt x="2764313" y="0"/>
                  </a:lnTo>
                  <a:close/>
                </a:path>
              </a:pathLst>
            </a:custGeom>
            <a:solidFill>
              <a:srgbClr val="67C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>
            <p:custDataLst>
              <p:tags r:id="rId118"/>
            </p:custDataLst>
          </p:nvPr>
        </p:nvGrpSpPr>
        <p:grpSpPr>
          <a:xfrm>
            <a:off x="17060424" y="7507206"/>
            <a:ext cx="1424305" cy="297180"/>
            <a:chOff x="17060424" y="7507206"/>
            <a:chExt cx="1424305" cy="297180"/>
          </a:xfrm>
        </p:grpSpPr>
        <p:sp>
          <p:nvSpPr>
            <p:cNvPr id="81" name="object 81"/>
            <p:cNvSpPr/>
            <p:nvPr>
              <p:custDataLst>
                <p:tags r:id="rId119"/>
              </p:custDataLst>
            </p:nvPr>
          </p:nvSpPr>
          <p:spPr>
            <a:xfrm>
              <a:off x="17060424" y="7507206"/>
              <a:ext cx="1424281" cy="297059"/>
            </a:xfrm>
            <a:prstGeom prst="rect">
              <a:avLst/>
            </a:prstGeom>
            <a:blipFill>
              <a:blip r:embed="rId120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>
              <p:custDataLst>
                <p:tags r:id="rId121"/>
              </p:custDataLst>
            </p:nvPr>
          </p:nvSpPr>
          <p:spPr>
            <a:xfrm>
              <a:off x="17102314" y="7507206"/>
              <a:ext cx="1340516" cy="212977"/>
            </a:xfrm>
            <a:prstGeom prst="rect">
              <a:avLst/>
            </a:prstGeom>
            <a:blipFill>
              <a:blip r:embed="rId12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>
            <p:custDataLst>
              <p:tags r:id="rId123"/>
            </p:custDataLst>
          </p:nvPr>
        </p:nvGrpSpPr>
        <p:grpSpPr>
          <a:xfrm>
            <a:off x="17045553" y="8093575"/>
            <a:ext cx="1258570" cy="313055"/>
            <a:chOff x="17045553" y="8093575"/>
            <a:chExt cx="1258570" cy="313055"/>
          </a:xfrm>
        </p:grpSpPr>
        <p:sp>
          <p:nvSpPr>
            <p:cNvPr id="84" name="object 84"/>
            <p:cNvSpPr/>
            <p:nvPr>
              <p:custDataLst>
                <p:tags r:id="rId124"/>
              </p:custDataLst>
            </p:nvPr>
          </p:nvSpPr>
          <p:spPr>
            <a:xfrm>
              <a:off x="17045553" y="8093575"/>
              <a:ext cx="1258097" cy="312451"/>
            </a:xfrm>
            <a:prstGeom prst="rect">
              <a:avLst/>
            </a:prstGeom>
            <a:blipFill>
              <a:blip r:embed="rId12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>
              <p:custDataLst>
                <p:tags r:id="rId126"/>
              </p:custDataLst>
            </p:nvPr>
          </p:nvSpPr>
          <p:spPr>
            <a:xfrm>
              <a:off x="17087442" y="8093575"/>
              <a:ext cx="1174335" cy="228684"/>
            </a:xfrm>
            <a:prstGeom prst="rect">
              <a:avLst/>
            </a:prstGeom>
            <a:blipFill>
              <a:blip r:embed="rId12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>
            <p:custDataLst>
              <p:tags r:id="rId128"/>
            </p:custDataLst>
          </p:nvPr>
        </p:nvGrpSpPr>
        <p:grpSpPr>
          <a:xfrm>
            <a:off x="17018434" y="8634501"/>
            <a:ext cx="2296160" cy="290195"/>
            <a:chOff x="17018434" y="8634501"/>
            <a:chExt cx="2296160" cy="290195"/>
          </a:xfrm>
        </p:grpSpPr>
        <p:sp>
          <p:nvSpPr>
            <p:cNvPr id="87" name="object 87"/>
            <p:cNvSpPr/>
            <p:nvPr>
              <p:custDataLst>
                <p:tags r:id="rId129"/>
              </p:custDataLst>
            </p:nvPr>
          </p:nvSpPr>
          <p:spPr>
            <a:xfrm>
              <a:off x="17018434" y="8634501"/>
              <a:ext cx="2296087" cy="289834"/>
            </a:xfrm>
            <a:prstGeom prst="rect">
              <a:avLst/>
            </a:prstGeom>
            <a:blipFill>
              <a:blip r:embed="rId130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>
              <p:custDataLst>
                <p:tags r:id="rId131"/>
              </p:custDataLst>
            </p:nvPr>
          </p:nvSpPr>
          <p:spPr>
            <a:xfrm>
              <a:off x="17060335" y="8634501"/>
              <a:ext cx="2212312" cy="206067"/>
            </a:xfrm>
            <a:prstGeom prst="rect">
              <a:avLst/>
            </a:prstGeom>
            <a:blipFill>
              <a:blip r:embed="rId13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/>
          <p:nvPr>
            <p:custDataLst>
              <p:tags r:id="rId133"/>
            </p:custDataLst>
          </p:nvPr>
        </p:nvSpPr>
        <p:spPr>
          <a:xfrm>
            <a:off x="16762071" y="1505126"/>
            <a:ext cx="3068152" cy="950086"/>
          </a:xfrm>
          <a:prstGeom prst="rect">
            <a:avLst/>
          </a:prstGeom>
          <a:blipFill>
            <a:blip r:embed="rId13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>
            <p:custDataLst>
              <p:tags r:id="rId135"/>
            </p:custDataLst>
          </p:nvPr>
        </p:nvGrpSpPr>
        <p:grpSpPr>
          <a:xfrm>
            <a:off x="16584102" y="7380228"/>
            <a:ext cx="367030" cy="367030"/>
            <a:chOff x="16584102" y="7380228"/>
            <a:chExt cx="367030" cy="367030"/>
          </a:xfrm>
        </p:grpSpPr>
        <p:sp>
          <p:nvSpPr>
            <p:cNvPr id="91" name="object 91"/>
            <p:cNvSpPr/>
            <p:nvPr>
              <p:custDataLst>
                <p:tags r:id="rId136"/>
              </p:custDataLst>
            </p:nvPr>
          </p:nvSpPr>
          <p:spPr>
            <a:xfrm>
              <a:off x="16584102" y="7380228"/>
              <a:ext cx="162881" cy="162881"/>
            </a:xfrm>
            <a:prstGeom prst="rect">
              <a:avLst/>
            </a:prstGeom>
            <a:blipFill>
              <a:blip r:embed="rId13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>
              <p:custDataLst>
                <p:tags r:id="rId138"/>
              </p:custDataLst>
            </p:nvPr>
          </p:nvSpPr>
          <p:spPr>
            <a:xfrm>
              <a:off x="16787761" y="7380228"/>
              <a:ext cx="162881" cy="162881"/>
            </a:xfrm>
            <a:prstGeom prst="rect">
              <a:avLst/>
            </a:prstGeom>
            <a:blipFill>
              <a:blip r:embed="rId13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>
              <p:custDataLst>
                <p:tags r:id="rId139"/>
              </p:custDataLst>
            </p:nvPr>
          </p:nvSpPr>
          <p:spPr>
            <a:xfrm>
              <a:off x="16584102" y="7583834"/>
              <a:ext cx="162881" cy="162881"/>
            </a:xfrm>
            <a:prstGeom prst="rect">
              <a:avLst/>
            </a:prstGeom>
            <a:blipFill>
              <a:blip r:embed="rId13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>
              <p:custDataLst>
                <p:tags r:id="rId140"/>
              </p:custDataLst>
            </p:nvPr>
          </p:nvSpPr>
          <p:spPr>
            <a:xfrm>
              <a:off x="16787761" y="7583834"/>
              <a:ext cx="162881" cy="162881"/>
            </a:xfrm>
            <a:prstGeom prst="rect">
              <a:avLst/>
            </a:prstGeom>
            <a:blipFill>
              <a:blip r:embed="rId13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2" name="2022-09-25 10-40-17_Trim">
            <a:hlinkClick action="ppaction://media"/>
            <a:extLst>
              <a:ext uri="{FF2B5EF4-FFF2-40B4-BE49-F238E27FC236}">
                <a16:creationId xmlns:a16="http://schemas.microsoft.com/office/drawing/2014/main" id="{ECC1352E-596E-4FC1-96E8-03D81E1765FA}"/>
              </a:ext>
            </a:extLst>
          </p:cNvPr>
          <p:cNvPicPr>
            <a:picLocks noChangeAspect="1"/>
          </p:cNvPicPr>
          <p:nvPr>
            <a:videoFile r:link="rId5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2850" y="682625"/>
            <a:ext cx="17678400" cy="9944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00.xml><?xml version="1.0" encoding="utf-8"?>
<p:tagLst xmlns:p="http://schemas.openxmlformats.org/presentationml/2006/main">
  <p:tag name="AS_UNIQUEID" val="100"/>
</p:tagLst>
</file>

<file path=ppt/tags/tag101.xml><?xml version="1.0" encoding="utf-8"?>
<p:tagLst xmlns:p="http://schemas.openxmlformats.org/presentationml/2006/main">
  <p:tag name="AS_UNIQUEID" val="101"/>
</p:tagLst>
</file>

<file path=ppt/tags/tag102.xml><?xml version="1.0" encoding="utf-8"?>
<p:tagLst xmlns:p="http://schemas.openxmlformats.org/presentationml/2006/main">
  <p:tag name="AS_UNIQUEID" val="102"/>
</p:tagLst>
</file>

<file path=ppt/tags/tag103.xml><?xml version="1.0" encoding="utf-8"?>
<p:tagLst xmlns:p="http://schemas.openxmlformats.org/presentationml/2006/main">
  <p:tag name="AS_UNIQUEID" val="103"/>
</p:tagLst>
</file>

<file path=ppt/tags/tag104.xml><?xml version="1.0" encoding="utf-8"?>
<p:tagLst xmlns:p="http://schemas.openxmlformats.org/presentationml/2006/main">
  <p:tag name="AS_UNIQUEID" val="104"/>
</p:tagLst>
</file>

<file path=ppt/tags/tag105.xml><?xml version="1.0" encoding="utf-8"?>
<p:tagLst xmlns:p="http://schemas.openxmlformats.org/presentationml/2006/main">
  <p:tag name="AS_UNIQUEID" val="105"/>
</p:tagLst>
</file>

<file path=ppt/tags/tag106.xml><?xml version="1.0" encoding="utf-8"?>
<p:tagLst xmlns:p="http://schemas.openxmlformats.org/presentationml/2006/main">
  <p:tag name="AS_UNIQUEID" val="106"/>
</p:tagLst>
</file>

<file path=ppt/tags/tag107.xml><?xml version="1.0" encoding="utf-8"?>
<p:tagLst xmlns:p="http://schemas.openxmlformats.org/presentationml/2006/main">
  <p:tag name="AS_UNIQUEID" val="107"/>
</p:tagLst>
</file>

<file path=ppt/tags/tag108.xml><?xml version="1.0" encoding="utf-8"?>
<p:tagLst xmlns:p="http://schemas.openxmlformats.org/presentationml/2006/main">
  <p:tag name="AS_UNIQUEID" val="108"/>
</p:tagLst>
</file>

<file path=ppt/tags/tag109.xml><?xml version="1.0" encoding="utf-8"?>
<p:tagLst xmlns:p="http://schemas.openxmlformats.org/presentationml/2006/main">
  <p:tag name="AS_UNIQUEID" val="109"/>
</p:tagLst>
</file>

<file path=ppt/tags/tag11.xml><?xml version="1.0" encoding="utf-8"?>
<p:tagLst xmlns:p="http://schemas.openxmlformats.org/presentationml/2006/main">
  <p:tag name="AS_UNIQUEID" val="11"/>
</p:tagLst>
</file>

<file path=ppt/tags/tag110.xml><?xml version="1.0" encoding="utf-8"?>
<p:tagLst xmlns:p="http://schemas.openxmlformats.org/presentationml/2006/main">
  <p:tag name="AS_UNIQUEID" val="110"/>
</p:tagLst>
</file>

<file path=ppt/tags/tag111.xml><?xml version="1.0" encoding="utf-8"?>
<p:tagLst xmlns:p="http://schemas.openxmlformats.org/presentationml/2006/main">
  <p:tag name="AS_UNIQUEID" val="111"/>
</p:tagLst>
</file>

<file path=ppt/tags/tag112.xml><?xml version="1.0" encoding="utf-8"?>
<p:tagLst xmlns:p="http://schemas.openxmlformats.org/presentationml/2006/main">
  <p:tag name="AS_UNIQUEID" val="112"/>
</p:tagLst>
</file>

<file path=ppt/tags/tag113.xml><?xml version="1.0" encoding="utf-8"?>
<p:tagLst xmlns:p="http://schemas.openxmlformats.org/presentationml/2006/main">
  <p:tag name="AS_UNIQUEID" val="113"/>
</p:tagLst>
</file>

<file path=ppt/tags/tag114.xml><?xml version="1.0" encoding="utf-8"?>
<p:tagLst xmlns:p="http://schemas.openxmlformats.org/presentationml/2006/main">
  <p:tag name="AS_UNIQUEID" val="114"/>
</p:tagLst>
</file>

<file path=ppt/tags/tag115.xml><?xml version="1.0" encoding="utf-8"?>
<p:tagLst xmlns:p="http://schemas.openxmlformats.org/presentationml/2006/main">
  <p:tag name="AS_UNIQUEID" val="115"/>
</p:tagLst>
</file>

<file path=ppt/tags/tag116.xml><?xml version="1.0" encoding="utf-8"?>
<p:tagLst xmlns:p="http://schemas.openxmlformats.org/presentationml/2006/main">
  <p:tag name="AS_UNIQUEID" val="116"/>
</p:tagLst>
</file>

<file path=ppt/tags/tag117.xml><?xml version="1.0" encoding="utf-8"?>
<p:tagLst xmlns:p="http://schemas.openxmlformats.org/presentationml/2006/main">
  <p:tag name="AS_UNIQUEID" val="117"/>
</p:tagLst>
</file>

<file path=ppt/tags/tag118.xml><?xml version="1.0" encoding="utf-8"?>
<p:tagLst xmlns:p="http://schemas.openxmlformats.org/presentationml/2006/main">
  <p:tag name="AS_UNIQUEID" val="118"/>
</p:tagLst>
</file>

<file path=ppt/tags/tag119.xml><?xml version="1.0" encoding="utf-8"?>
<p:tagLst xmlns:p="http://schemas.openxmlformats.org/presentationml/2006/main">
  <p:tag name="AS_UNIQUEID" val="119"/>
</p:tagLst>
</file>

<file path=ppt/tags/tag12.xml><?xml version="1.0" encoding="utf-8"?>
<p:tagLst xmlns:p="http://schemas.openxmlformats.org/presentationml/2006/main">
  <p:tag name="AS_UNIQUEID" val="12"/>
</p:tagLst>
</file>

<file path=ppt/tags/tag120.xml><?xml version="1.0" encoding="utf-8"?>
<p:tagLst xmlns:p="http://schemas.openxmlformats.org/presentationml/2006/main">
  <p:tag name="AS_UNIQUEID" val="120"/>
</p:tagLst>
</file>

<file path=ppt/tags/tag121.xml><?xml version="1.0" encoding="utf-8"?>
<p:tagLst xmlns:p="http://schemas.openxmlformats.org/presentationml/2006/main">
  <p:tag name="AS_UNIQUEID" val="121"/>
</p:tagLst>
</file>

<file path=ppt/tags/tag122.xml><?xml version="1.0" encoding="utf-8"?>
<p:tagLst xmlns:p="http://schemas.openxmlformats.org/presentationml/2006/main">
  <p:tag name="AS_UNIQUEID" val="122"/>
</p:tagLst>
</file>

<file path=ppt/tags/tag123.xml><?xml version="1.0" encoding="utf-8"?>
<p:tagLst xmlns:p="http://schemas.openxmlformats.org/presentationml/2006/main">
  <p:tag name="AS_UNIQUEID" val="123"/>
</p:tagLst>
</file>

<file path=ppt/tags/tag124.xml><?xml version="1.0" encoding="utf-8"?>
<p:tagLst xmlns:p="http://schemas.openxmlformats.org/presentationml/2006/main">
  <p:tag name="AS_UNIQUEID" val="124"/>
</p:tagLst>
</file>

<file path=ppt/tags/tag125.xml><?xml version="1.0" encoding="utf-8"?>
<p:tagLst xmlns:p="http://schemas.openxmlformats.org/presentationml/2006/main">
  <p:tag name="AS_UNIQUEID" val="125"/>
</p:tagLst>
</file>

<file path=ppt/tags/tag126.xml><?xml version="1.0" encoding="utf-8"?>
<p:tagLst xmlns:p="http://schemas.openxmlformats.org/presentationml/2006/main">
  <p:tag name="AS_UNIQUEID" val="126"/>
</p:tagLst>
</file>

<file path=ppt/tags/tag127.xml><?xml version="1.0" encoding="utf-8"?>
<p:tagLst xmlns:p="http://schemas.openxmlformats.org/presentationml/2006/main">
  <p:tag name="AS_UNIQUEID" val="127"/>
</p:tagLst>
</file>

<file path=ppt/tags/tag128.xml><?xml version="1.0" encoding="utf-8"?>
<p:tagLst xmlns:p="http://schemas.openxmlformats.org/presentationml/2006/main">
  <p:tag name="AS_UNIQUEID" val="128"/>
</p:tagLst>
</file>

<file path=ppt/tags/tag129.xml><?xml version="1.0" encoding="utf-8"?>
<p:tagLst xmlns:p="http://schemas.openxmlformats.org/presentationml/2006/main">
  <p:tag name="AS_UNIQUEID" val="129"/>
</p:tagLst>
</file>

<file path=ppt/tags/tag13.xml><?xml version="1.0" encoding="utf-8"?>
<p:tagLst xmlns:p="http://schemas.openxmlformats.org/presentationml/2006/main">
  <p:tag name="AS_UNIQUEID" val="13"/>
</p:tagLst>
</file>

<file path=ppt/tags/tag130.xml><?xml version="1.0" encoding="utf-8"?>
<p:tagLst xmlns:p="http://schemas.openxmlformats.org/presentationml/2006/main">
  <p:tag name="AS_UNIQUEID" val="130"/>
</p:tagLst>
</file>

<file path=ppt/tags/tag131.xml><?xml version="1.0" encoding="utf-8"?>
<p:tagLst xmlns:p="http://schemas.openxmlformats.org/presentationml/2006/main">
  <p:tag name="AS_UNIQUEID" val="131"/>
</p:tagLst>
</file>

<file path=ppt/tags/tag132.xml><?xml version="1.0" encoding="utf-8"?>
<p:tagLst xmlns:p="http://schemas.openxmlformats.org/presentationml/2006/main">
  <p:tag name="AS_UNIQUEID" val="132"/>
</p:tagLst>
</file>

<file path=ppt/tags/tag133.xml><?xml version="1.0" encoding="utf-8"?>
<p:tagLst xmlns:p="http://schemas.openxmlformats.org/presentationml/2006/main">
  <p:tag name="AS_UNIQUEID" val="133"/>
</p:tagLst>
</file>

<file path=ppt/tags/tag134.xml><?xml version="1.0" encoding="utf-8"?>
<p:tagLst xmlns:p="http://schemas.openxmlformats.org/presentationml/2006/main">
  <p:tag name="AS_UNIQUEID" val="134"/>
</p:tagLst>
</file>

<file path=ppt/tags/tag135.xml><?xml version="1.0" encoding="utf-8"?>
<p:tagLst xmlns:p="http://schemas.openxmlformats.org/presentationml/2006/main">
  <p:tag name="AS_UNIQUEID" val="135"/>
</p:tagLst>
</file>

<file path=ppt/tags/tag136.xml><?xml version="1.0" encoding="utf-8"?>
<p:tagLst xmlns:p="http://schemas.openxmlformats.org/presentationml/2006/main">
  <p:tag name="AS_UNIQUEID" val="136"/>
</p:tagLst>
</file>

<file path=ppt/tags/tag137.xml><?xml version="1.0" encoding="utf-8"?>
<p:tagLst xmlns:p="http://schemas.openxmlformats.org/presentationml/2006/main">
  <p:tag name="AS_UNIQUEID" val="137"/>
</p:tagLst>
</file>

<file path=ppt/tags/tag138.xml><?xml version="1.0" encoding="utf-8"?>
<p:tagLst xmlns:p="http://schemas.openxmlformats.org/presentationml/2006/main">
  <p:tag name="AS_UNIQUEID" val="138"/>
</p:tagLst>
</file>

<file path=ppt/tags/tag139.xml><?xml version="1.0" encoding="utf-8"?>
<p:tagLst xmlns:p="http://schemas.openxmlformats.org/presentationml/2006/main">
  <p:tag name="AS_UNIQUEID" val="139"/>
</p:tagLst>
</file>

<file path=ppt/tags/tag14.xml><?xml version="1.0" encoding="utf-8"?>
<p:tagLst xmlns:p="http://schemas.openxmlformats.org/presentationml/2006/main">
  <p:tag name="AS_UNIQUEID" val="14"/>
</p:tagLst>
</file>

<file path=ppt/tags/tag140.xml><?xml version="1.0" encoding="utf-8"?>
<p:tagLst xmlns:p="http://schemas.openxmlformats.org/presentationml/2006/main">
  <p:tag name="AS_UNIQUEID" val="140"/>
</p:tagLst>
</file>

<file path=ppt/tags/tag141.xml><?xml version="1.0" encoding="utf-8"?>
<p:tagLst xmlns:p="http://schemas.openxmlformats.org/presentationml/2006/main">
  <p:tag name="AS_UNIQUEID" val="141"/>
</p:tagLst>
</file>

<file path=ppt/tags/tag142.xml><?xml version="1.0" encoding="utf-8"?>
<p:tagLst xmlns:p="http://schemas.openxmlformats.org/presentationml/2006/main">
  <p:tag name="AS_UNIQUEID" val="142"/>
</p:tagLst>
</file>

<file path=ppt/tags/tag143.xml><?xml version="1.0" encoding="utf-8"?>
<p:tagLst xmlns:p="http://schemas.openxmlformats.org/presentationml/2006/main">
  <p:tag name="AS_UNIQUEID" val="143"/>
</p:tagLst>
</file>

<file path=ppt/tags/tag144.xml><?xml version="1.0" encoding="utf-8"?>
<p:tagLst xmlns:p="http://schemas.openxmlformats.org/presentationml/2006/main">
  <p:tag name="AS_UNIQUEID" val="144"/>
</p:tagLst>
</file>

<file path=ppt/tags/tag145.xml><?xml version="1.0" encoding="utf-8"?>
<p:tagLst xmlns:p="http://schemas.openxmlformats.org/presentationml/2006/main">
  <p:tag name="AS_UNIQUEID" val="145"/>
</p:tagLst>
</file>

<file path=ppt/tags/tag146.xml><?xml version="1.0" encoding="utf-8"?>
<p:tagLst xmlns:p="http://schemas.openxmlformats.org/presentationml/2006/main">
  <p:tag name="AS_UNIQUEID" val="146"/>
</p:tagLst>
</file>

<file path=ppt/tags/tag147.xml><?xml version="1.0" encoding="utf-8"?>
<p:tagLst xmlns:p="http://schemas.openxmlformats.org/presentationml/2006/main">
  <p:tag name="AS_UNIQUEID" val="147"/>
</p:tagLst>
</file>

<file path=ppt/tags/tag148.xml><?xml version="1.0" encoding="utf-8"?>
<p:tagLst xmlns:p="http://schemas.openxmlformats.org/presentationml/2006/main">
  <p:tag name="AS_UNIQUEID" val="148"/>
</p:tagLst>
</file>

<file path=ppt/tags/tag149.xml><?xml version="1.0" encoding="utf-8"?>
<p:tagLst xmlns:p="http://schemas.openxmlformats.org/presentationml/2006/main">
  <p:tag name="AS_UNIQUEID" val="149"/>
</p:tagLst>
</file>

<file path=ppt/tags/tag15.xml><?xml version="1.0" encoding="utf-8"?>
<p:tagLst xmlns:p="http://schemas.openxmlformats.org/presentationml/2006/main">
  <p:tag name="AS_UNIQUEID" val="15"/>
</p:tagLst>
</file>

<file path=ppt/tags/tag150.xml><?xml version="1.0" encoding="utf-8"?>
<p:tagLst xmlns:p="http://schemas.openxmlformats.org/presentationml/2006/main">
  <p:tag name="AS_UNIQUEID" val="0"/>
</p:tagLst>
</file>

<file path=ppt/tags/tag15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UNIQUEID" val="66"/>
</p:tagLst>
</file>

<file path=ppt/tags/tag67.xml><?xml version="1.0" encoding="utf-8"?>
<p:tagLst xmlns:p="http://schemas.openxmlformats.org/presentationml/2006/main">
  <p:tag name="AS_UNIQUEID" val="67"/>
</p:tagLst>
</file>

<file path=ppt/tags/tag68.xml><?xml version="1.0" encoding="utf-8"?>
<p:tagLst xmlns:p="http://schemas.openxmlformats.org/presentationml/2006/main">
  <p:tag name="AS_UNIQUEID" val="68"/>
</p:tagLst>
</file>

<file path=ppt/tags/tag69.xml><?xml version="1.0" encoding="utf-8"?>
<p:tagLst xmlns:p="http://schemas.openxmlformats.org/presentationml/2006/main">
  <p:tag name="AS_UNIQUEID" val="69"/>
</p:tagLst>
</file>

<file path=ppt/tags/tag7.xml><?xml version="1.0" encoding="utf-8"?>
<p:tagLst xmlns:p="http://schemas.openxmlformats.org/presentationml/2006/main">
  <p:tag name="AS_UNIQUEID" val="7"/>
</p:tagLst>
</file>

<file path=ppt/tags/tag70.xml><?xml version="1.0" encoding="utf-8"?>
<p:tagLst xmlns:p="http://schemas.openxmlformats.org/presentationml/2006/main">
  <p:tag name="AS_UNIQUEID" val="70"/>
</p:tagLst>
</file>

<file path=ppt/tags/tag71.xml><?xml version="1.0" encoding="utf-8"?>
<p:tagLst xmlns:p="http://schemas.openxmlformats.org/presentationml/2006/main">
  <p:tag name="AS_UNIQUEID" val="71"/>
</p:tagLst>
</file>

<file path=ppt/tags/tag72.xml><?xml version="1.0" encoding="utf-8"?>
<p:tagLst xmlns:p="http://schemas.openxmlformats.org/presentationml/2006/main">
  <p:tag name="AS_UNIQUEID" val="72"/>
</p:tagLst>
</file>

<file path=ppt/tags/tag73.xml><?xml version="1.0" encoding="utf-8"?>
<p:tagLst xmlns:p="http://schemas.openxmlformats.org/presentationml/2006/main">
  <p:tag name="AS_UNIQUEID" val="73"/>
</p:tagLst>
</file>

<file path=ppt/tags/tag74.xml><?xml version="1.0" encoding="utf-8"?>
<p:tagLst xmlns:p="http://schemas.openxmlformats.org/presentationml/2006/main">
  <p:tag name="AS_UNIQUEID" val="74"/>
</p:tagLst>
</file>

<file path=ppt/tags/tag75.xml><?xml version="1.0" encoding="utf-8"?>
<p:tagLst xmlns:p="http://schemas.openxmlformats.org/presentationml/2006/main">
  <p:tag name="AS_UNIQUEID" val="75"/>
</p:tagLst>
</file>

<file path=ppt/tags/tag76.xml><?xml version="1.0" encoding="utf-8"?>
<p:tagLst xmlns:p="http://schemas.openxmlformats.org/presentationml/2006/main">
  <p:tag name="AS_UNIQUEID" val="76"/>
</p:tagLst>
</file>

<file path=ppt/tags/tag77.xml><?xml version="1.0" encoding="utf-8"?>
<p:tagLst xmlns:p="http://schemas.openxmlformats.org/presentationml/2006/main">
  <p:tag name="AS_UNIQUEID" val="77"/>
</p:tagLst>
</file>

<file path=ppt/tags/tag78.xml><?xml version="1.0" encoding="utf-8"?>
<p:tagLst xmlns:p="http://schemas.openxmlformats.org/presentationml/2006/main">
  <p:tag name="AS_UNIQUEID" val="78"/>
</p:tagLst>
</file>

<file path=ppt/tags/tag79.xml><?xml version="1.0" encoding="utf-8"?>
<p:tagLst xmlns:p="http://schemas.openxmlformats.org/presentationml/2006/main">
  <p:tag name="AS_UNIQUEID" val="79"/>
</p:tagLst>
</file>

<file path=ppt/tags/tag8.xml><?xml version="1.0" encoding="utf-8"?>
<p:tagLst xmlns:p="http://schemas.openxmlformats.org/presentationml/2006/main">
  <p:tag name="AS_UNIQUEID" val="8"/>
</p:tagLst>
</file>

<file path=ppt/tags/tag80.xml><?xml version="1.0" encoding="utf-8"?>
<p:tagLst xmlns:p="http://schemas.openxmlformats.org/presentationml/2006/main">
  <p:tag name="AS_UNIQUEID" val="80"/>
</p:tagLst>
</file>

<file path=ppt/tags/tag81.xml><?xml version="1.0" encoding="utf-8"?>
<p:tagLst xmlns:p="http://schemas.openxmlformats.org/presentationml/2006/main">
  <p:tag name="AS_UNIQUEID" val="81"/>
</p:tagLst>
</file>

<file path=ppt/tags/tag82.xml><?xml version="1.0" encoding="utf-8"?>
<p:tagLst xmlns:p="http://schemas.openxmlformats.org/presentationml/2006/main">
  <p:tag name="AS_UNIQUEID" val="82"/>
</p:tagLst>
</file>

<file path=ppt/tags/tag83.xml><?xml version="1.0" encoding="utf-8"?>
<p:tagLst xmlns:p="http://schemas.openxmlformats.org/presentationml/2006/main">
  <p:tag name="AS_UNIQUEID" val="83"/>
</p:tagLst>
</file>

<file path=ppt/tags/tag84.xml><?xml version="1.0" encoding="utf-8"?>
<p:tagLst xmlns:p="http://schemas.openxmlformats.org/presentationml/2006/main">
  <p:tag name="AS_UNIQUEID" val="84"/>
</p:tagLst>
</file>

<file path=ppt/tags/tag85.xml><?xml version="1.0" encoding="utf-8"?>
<p:tagLst xmlns:p="http://schemas.openxmlformats.org/presentationml/2006/main">
  <p:tag name="AS_UNIQUEID" val="85"/>
</p:tagLst>
</file>

<file path=ppt/tags/tag86.xml><?xml version="1.0" encoding="utf-8"?>
<p:tagLst xmlns:p="http://schemas.openxmlformats.org/presentationml/2006/main">
  <p:tag name="AS_UNIQUEID" val="86"/>
</p:tagLst>
</file>

<file path=ppt/tags/tag87.xml><?xml version="1.0" encoding="utf-8"?>
<p:tagLst xmlns:p="http://schemas.openxmlformats.org/presentationml/2006/main">
  <p:tag name="AS_UNIQUEID" val="87"/>
</p:tagLst>
</file>

<file path=ppt/tags/tag88.xml><?xml version="1.0" encoding="utf-8"?>
<p:tagLst xmlns:p="http://schemas.openxmlformats.org/presentationml/2006/main">
  <p:tag name="AS_UNIQUEID" val="88"/>
</p:tagLst>
</file>

<file path=ppt/tags/tag89.xml><?xml version="1.0" encoding="utf-8"?>
<p:tagLst xmlns:p="http://schemas.openxmlformats.org/presentationml/2006/main">
  <p:tag name="AS_UNIQUEID" val="89"/>
</p:tagLst>
</file>

<file path=ppt/tags/tag9.xml><?xml version="1.0" encoding="utf-8"?>
<p:tagLst xmlns:p="http://schemas.openxmlformats.org/presentationml/2006/main">
  <p:tag name="AS_UNIQUEID" val="9"/>
</p:tagLst>
</file>

<file path=ppt/tags/tag90.xml><?xml version="1.0" encoding="utf-8"?>
<p:tagLst xmlns:p="http://schemas.openxmlformats.org/presentationml/2006/main">
  <p:tag name="AS_UNIQUEID" val="90"/>
</p:tagLst>
</file>

<file path=ppt/tags/tag91.xml><?xml version="1.0" encoding="utf-8"?>
<p:tagLst xmlns:p="http://schemas.openxmlformats.org/presentationml/2006/main">
  <p:tag name="AS_UNIQUEID" val="91"/>
</p:tagLst>
</file>

<file path=ppt/tags/tag92.xml><?xml version="1.0" encoding="utf-8"?>
<p:tagLst xmlns:p="http://schemas.openxmlformats.org/presentationml/2006/main">
  <p:tag name="AS_UNIQUEID" val="92"/>
</p:tagLst>
</file>

<file path=ppt/tags/tag93.xml><?xml version="1.0" encoding="utf-8"?>
<p:tagLst xmlns:p="http://schemas.openxmlformats.org/presentationml/2006/main">
  <p:tag name="AS_UNIQUEID" val="93"/>
</p:tagLst>
</file>

<file path=ppt/tags/tag94.xml><?xml version="1.0" encoding="utf-8"?>
<p:tagLst xmlns:p="http://schemas.openxmlformats.org/presentationml/2006/main">
  <p:tag name="AS_UNIQUEID" val="94"/>
</p:tagLst>
</file>

<file path=ppt/tags/tag95.xml><?xml version="1.0" encoding="utf-8"?>
<p:tagLst xmlns:p="http://schemas.openxmlformats.org/presentationml/2006/main">
  <p:tag name="AS_UNIQUEID" val="95"/>
</p:tagLst>
</file>

<file path=ppt/tags/tag96.xml><?xml version="1.0" encoding="utf-8"?>
<p:tagLst xmlns:p="http://schemas.openxmlformats.org/presentationml/2006/main">
  <p:tag name="AS_UNIQUEID" val="96"/>
</p:tagLst>
</file>

<file path=ppt/tags/tag97.xml><?xml version="1.0" encoding="utf-8"?>
<p:tagLst xmlns:p="http://schemas.openxmlformats.org/presentationml/2006/main">
  <p:tag name="AS_UNIQUEID" val="97"/>
</p:tagLst>
</file>

<file path=ppt/tags/tag98.xml><?xml version="1.0" encoding="utf-8"?>
<p:tagLst xmlns:p="http://schemas.openxmlformats.org/presentationml/2006/main">
  <p:tag name="AS_UNIQUEID" val="98"/>
</p:tagLst>
</file>

<file path=ppt/tags/tag99.xml><?xml version="1.0" encoding="utf-8"?>
<p:tagLst xmlns:p="http://schemas.openxmlformats.org/presentationml/2006/main">
  <p:tag name="AS_UNIQUEID" val="9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Произвольный</PresentationFormat>
  <Paragraphs>0</Paragraphs>
  <Slides>7</Slides>
  <Notes>0</Notes>
  <TotalTime>2</TotalTime>
  <HiddenSlides>0</HiddenSlides>
  <MMClips>1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10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Презентация PowerPoint</dc:title>
  <cp:lastModifiedBy>Сеня Королев</cp:lastModifiedBy>
  <cp:revision>1</cp:revision>
  <dcterms:created xsi:type="dcterms:W3CDTF">2022-09-25T07:21:01Z</dcterms:created>
  <dcterms:modified xsi:type="dcterms:W3CDTF">2022-09-25T07:48:22Z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LastSaved">
    <vt:filetime>2022-09-25T00:00:00Z</vt:filetime>
  </property>
</Properties>
</file>